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3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4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5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6.xml" ContentType="application/vnd.openxmlformats-officedocument.theme+xml"/>
  <Override PartName="/ppt/slideLayouts/slideLayout28.xml" ContentType="application/vnd.openxmlformats-officedocument.presentationml.slideLayout+xml"/>
  <Override PartName="/ppt/theme/theme7.xml" ContentType="application/vnd.openxmlformats-officedocument.theme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heme/themeOverride2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41" r:id="rId4"/>
    <p:sldMasterId id="2147484045" r:id="rId5"/>
    <p:sldMasterId id="2147483875" r:id="rId6"/>
    <p:sldMasterId id="2147483905" r:id="rId7"/>
    <p:sldMasterId id="2147483935" r:id="rId8"/>
    <p:sldMasterId id="2147483965" r:id="rId9"/>
    <p:sldMasterId id="2147483995" r:id="rId10"/>
    <p:sldMasterId id="2147484052" r:id="rId11"/>
  </p:sldMasterIdLst>
  <p:notesMasterIdLst>
    <p:notesMasterId r:id="rId31"/>
  </p:notesMasterIdLst>
  <p:sldIdLst>
    <p:sldId id="256" r:id="rId12"/>
    <p:sldId id="258" r:id="rId13"/>
    <p:sldId id="261" r:id="rId14"/>
    <p:sldId id="262" r:id="rId15"/>
    <p:sldId id="265" r:id="rId16"/>
    <p:sldId id="267" r:id="rId17"/>
    <p:sldId id="266" r:id="rId18"/>
    <p:sldId id="268" r:id="rId19"/>
    <p:sldId id="270" r:id="rId20"/>
    <p:sldId id="271" r:id="rId21"/>
    <p:sldId id="272" r:id="rId22"/>
    <p:sldId id="273" r:id="rId23"/>
    <p:sldId id="264" r:id="rId24"/>
    <p:sldId id="274" r:id="rId25"/>
    <p:sldId id="275" r:id="rId26"/>
    <p:sldId id="276" r:id="rId27"/>
    <p:sldId id="263" r:id="rId28"/>
    <p:sldId id="277" r:id="rId29"/>
    <p:sldId id="259" r:id="rId30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95">
          <p15:clr>
            <a:srgbClr val="A4A3A4"/>
          </p15:clr>
        </p15:guide>
        <p15:guide id="2" orient="horz" pos="718">
          <p15:clr>
            <a:srgbClr val="A4A3A4"/>
          </p15:clr>
        </p15:guide>
        <p15:guide id="3" orient="horz" pos="830">
          <p15:clr>
            <a:srgbClr val="A4A3A4"/>
          </p15:clr>
        </p15:guide>
        <p15:guide id="4" orient="horz" pos="2917">
          <p15:clr>
            <a:srgbClr val="A4A3A4"/>
          </p15:clr>
        </p15:guide>
        <p15:guide id="5" orient="horz" pos="1819">
          <p15:clr>
            <a:srgbClr val="A4A3A4"/>
          </p15:clr>
        </p15:guide>
        <p15:guide id="6" orient="horz" pos="1928">
          <p15:clr>
            <a:srgbClr val="A4A3A4"/>
          </p15:clr>
        </p15:guide>
        <p15:guide id="7" pos="5534">
          <p15:clr>
            <a:srgbClr val="A4A3A4"/>
          </p15:clr>
        </p15:guide>
        <p15:guide id="8" pos="226">
          <p15:clr>
            <a:srgbClr val="A4A3A4"/>
          </p15:clr>
        </p15:guide>
        <p15:guide id="9" pos="2824">
          <p15:clr>
            <a:srgbClr val="A4A3A4"/>
          </p15:clr>
        </p15:guide>
        <p15:guide id="10" pos="2937">
          <p15:clr>
            <a:srgbClr val="A4A3A4"/>
          </p15:clr>
        </p15:guide>
        <p15:guide id="11" pos="1472">
          <p15:clr>
            <a:srgbClr val="A4A3A4"/>
          </p15:clr>
        </p15:guide>
        <p15:guide id="12" pos="1582">
          <p15:clr>
            <a:srgbClr val="A4A3A4"/>
          </p15:clr>
        </p15:guide>
        <p15:guide id="13" pos="4180">
          <p15:clr>
            <a:srgbClr val="A4A3A4"/>
          </p15:clr>
        </p15:guide>
        <p15:guide id="14" pos="429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15" autoAdjust="0"/>
    <p:restoredTop sz="92362" autoAdjust="0"/>
  </p:normalViewPr>
  <p:slideViewPr>
    <p:cSldViewPr snapToGrid="0" snapToObjects="1" showGuides="1">
      <p:cViewPr varScale="1">
        <p:scale>
          <a:sx n="101" d="100"/>
          <a:sy n="101" d="100"/>
        </p:scale>
        <p:origin x="636" y="96"/>
      </p:cViewPr>
      <p:guideLst>
        <p:guide orient="horz" pos="195"/>
        <p:guide orient="horz" pos="718"/>
        <p:guide orient="horz" pos="830"/>
        <p:guide orient="horz" pos="2917"/>
        <p:guide orient="horz" pos="1819"/>
        <p:guide orient="horz" pos="1928"/>
        <p:guide pos="5534"/>
        <p:guide pos="226"/>
        <p:guide pos="2824"/>
        <p:guide pos="2937"/>
        <p:guide pos="1472"/>
        <p:guide pos="1582"/>
        <p:guide pos="4180"/>
        <p:guide pos="4291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" Target="slides/slide2.xml"/><Relationship Id="rId18" Type="http://schemas.openxmlformats.org/officeDocument/2006/relationships/slide" Target="slides/slide7.xml"/><Relationship Id="rId26" Type="http://schemas.openxmlformats.org/officeDocument/2006/relationships/slide" Target="slides/slide15.xml"/><Relationship Id="rId3" Type="http://schemas.openxmlformats.org/officeDocument/2006/relationships/customXml" Target="../customXml/item3.xml"/><Relationship Id="rId21" Type="http://schemas.openxmlformats.org/officeDocument/2006/relationships/slide" Target="slides/slide10.xml"/><Relationship Id="rId34" Type="http://schemas.openxmlformats.org/officeDocument/2006/relationships/theme" Target="theme/theme1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1.xml"/><Relationship Id="rId17" Type="http://schemas.openxmlformats.org/officeDocument/2006/relationships/slide" Target="slides/slide6.xml"/><Relationship Id="rId25" Type="http://schemas.openxmlformats.org/officeDocument/2006/relationships/slide" Target="slides/slide14.xml"/><Relationship Id="rId33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5.xml"/><Relationship Id="rId20" Type="http://schemas.openxmlformats.org/officeDocument/2006/relationships/slide" Target="slides/slide9.xml"/><Relationship Id="rId29" Type="http://schemas.openxmlformats.org/officeDocument/2006/relationships/slide" Target="slides/slide18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Master" Target="slideMasters/slideMaster8.xml"/><Relationship Id="rId24" Type="http://schemas.openxmlformats.org/officeDocument/2006/relationships/slide" Target="slides/slide13.xml"/><Relationship Id="rId32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4.xml"/><Relationship Id="rId23" Type="http://schemas.openxmlformats.org/officeDocument/2006/relationships/slide" Target="slides/slide12.xml"/><Relationship Id="rId28" Type="http://schemas.openxmlformats.org/officeDocument/2006/relationships/slide" Target="slides/slide17.xml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8.xml"/><Relationship Id="rId31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3.xml"/><Relationship Id="rId22" Type="http://schemas.openxmlformats.org/officeDocument/2006/relationships/slide" Target="slides/slide11.xml"/><Relationship Id="rId27" Type="http://schemas.openxmlformats.org/officeDocument/2006/relationships/slide" Target="slides/slide16.xml"/><Relationship Id="rId30" Type="http://schemas.openxmlformats.org/officeDocument/2006/relationships/slide" Target="slides/slide19.xml"/><Relationship Id="rId35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oleObject" Target="file:///C:\Users\10194881\AppData\Roaming\Microsoft\Excel\Metrics.7-31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10194881\AppData\Roaming\Microsoft\Excel\Metrics.7-31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10194881\AppData\Roaming\Microsoft\Excel\Metrics.7-31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oleObject" Target="file:///C:\Users\10194881\AppData\Roaming\Microsoft\Excel\Metrics.7-31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en-US" dirty="0"/>
              <a:t>JULY 2017</a:t>
            </a:r>
            <a:r>
              <a:rPr lang="en-US" baseline="0" dirty="0"/>
              <a:t> BLOG TRAFFIC METRICS</a:t>
            </a:r>
            <a:endParaRPr lang="en-US" dirty="0"/>
          </a:p>
        </c:rich>
      </c:tx>
      <c:layout>
        <c:manualLayout>
          <c:xMode val="edge"/>
          <c:yMode val="edge"/>
          <c:x val="0.33407690899102732"/>
          <c:y val="2.392780925748767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5.0786175092599403E-2"/>
          <c:y val="0.17761537915868625"/>
          <c:w val="0.90303824171511271"/>
          <c:h val="0.22874342058594027"/>
        </c:manualLayout>
      </c:layout>
      <c:areaChart>
        <c:grouping val="stacked"/>
        <c:varyColors val="0"/>
        <c:ser>
          <c:idx val="1"/>
          <c:order val="1"/>
          <c:tx>
            <c:strRef>
              <c:f>'JUL 17'!$H$1</c:f>
              <c:strCache>
                <c:ptCount val="1"/>
                <c:pt idx="0">
                  <c:v>MINUTES ON PAGE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dLbls>
            <c:dLbl>
              <c:idx val="0"/>
              <c:layout>
                <c:manualLayout>
                  <c:x val="9.1428549488461932E-3"/>
                  <c:y val="6.745362563237732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7100-42A2-873E-87EB7FB160F4}"/>
                </c:ext>
              </c:extLst>
            </c:dLbl>
            <c:dLbl>
              <c:idx val="3"/>
              <c:layout>
                <c:manualLayout>
                  <c:x val="0"/>
                  <c:y val="1.869158878504668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100-42A2-873E-87EB7FB160F4}"/>
                </c:ext>
              </c:extLst>
            </c:dLbl>
            <c:dLbl>
              <c:idx val="7"/>
              <c:layout>
                <c:manualLayout>
                  <c:x val="-2.7906976744186046E-2"/>
                  <c:y val="-4.2834396139132689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7100-42A2-873E-87EB7FB160F4}"/>
                </c:ext>
              </c:extLst>
            </c:dLbl>
            <c:dLbl>
              <c:idx val="9"/>
              <c:layout>
                <c:manualLayout>
                  <c:x val="-1.8604651162790697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7100-42A2-873E-87EB7FB160F4}"/>
                </c:ext>
              </c:extLst>
            </c:dLbl>
            <c:dLbl>
              <c:idx val="11"/>
              <c:layout>
                <c:manualLayout>
                  <c:x val="-1.2698899927106969E-2"/>
                  <c:y val="-5.7288521651612098E-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7100-42A2-873E-87EB7FB160F4}"/>
                </c:ext>
              </c:extLst>
            </c:dLbl>
            <c:dLbl>
              <c:idx val="12"/>
              <c:layout>
                <c:manualLayout>
                  <c:x val="-1.1174471404587033E-16"/>
                  <c:y val="6.745362563237773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7100-42A2-873E-87EB7FB160F4}"/>
                </c:ext>
              </c:extLst>
            </c:dLbl>
            <c:dLbl>
              <c:idx val="15"/>
              <c:layout>
                <c:manualLayout>
                  <c:x val="-1.8285709897692525E-2"/>
                  <c:y val="4.496908375491807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7100-42A2-873E-87EB7FB160F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'JUL 17'!$A$2:$C$11</c:f>
              <c:multiLvlStrCache>
                <c:ptCount val="10"/>
                <c:lvl>
                  <c:pt idx="0">
                    <c:v>Announcing Elle Edwards as Global Head of Communication</c:v>
                  </c:pt>
                  <c:pt idx="1">
                    <c:v>Join us in Bldg. 205 for Kodak Alaris’ Wellness Fair</c:v>
                  </c:pt>
                  <c:pt idx="2">
                    <c:v>Are you interested in development?</c:v>
                  </c:pt>
                  <c:pt idx="3">
                    <c:v>Announcing the ‘Americas’ IM Service Region</c:v>
                  </c:pt>
                  <c:pt idx="4">
                    <c:v>July Newsletter</c:v>
                  </c:pt>
                  <c:pt idx="5">
                    <c:v>Our focus: Success from continued customer-centric transformation</c:v>
                  </c:pt>
                  <c:pt idx="6">
                    <c:v>Key Chinese Distributor Visits Rochester to Strengthen Partnership and Build Foundation for Success</c:v>
                  </c:pt>
                  <c:pt idx="7">
                    <c:v>Refuse to Lose in H2 2017</c:v>
                  </c:pt>
                  <c:pt idx="8">
                    <c:v>Windows 10 is here!</c:v>
                  </c:pt>
                  <c:pt idx="9">
                    <c:v>Kicking off our WaterAid Hydration Challenge in Rochester</c:v>
                  </c:pt>
                </c:lvl>
                <c:lvl>
                  <c:pt idx="0">
                    <c:v>7/5</c:v>
                  </c:pt>
                  <c:pt idx="1">
                    <c:v>7/7</c:v>
                  </c:pt>
                  <c:pt idx="2">
                    <c:v>7/11</c:v>
                  </c:pt>
                  <c:pt idx="3">
                    <c:v>7/17</c:v>
                  </c:pt>
                  <c:pt idx="4">
                    <c:v>7/21</c:v>
                  </c:pt>
                  <c:pt idx="5">
                    <c:v>7/25</c:v>
                  </c:pt>
                  <c:pt idx="6">
                    <c:v>7/26</c:v>
                  </c:pt>
                  <c:pt idx="7">
                    <c:v>7/27</c:v>
                  </c:pt>
                  <c:pt idx="8">
                    <c:v>7/27</c:v>
                  </c:pt>
                  <c:pt idx="9">
                    <c:v>7/28</c:v>
                  </c:pt>
                </c:lvl>
                <c:lvl>
                  <c:pt idx="0">
                    <c:v>HR</c:v>
                  </c:pt>
                  <c:pt idx="1">
                    <c:v>HR</c:v>
                  </c:pt>
                  <c:pt idx="2">
                    <c:v>HR</c:v>
                  </c:pt>
                  <c:pt idx="3">
                    <c:v>IM</c:v>
                  </c:pt>
                  <c:pt idx="4">
                    <c:v>AIF</c:v>
                  </c:pt>
                  <c:pt idx="5">
                    <c:v>IC</c:v>
                  </c:pt>
                  <c:pt idx="6">
                    <c:v>IM</c:v>
                  </c:pt>
                  <c:pt idx="7">
                    <c:v>IM</c:v>
                  </c:pt>
                  <c:pt idx="8">
                    <c:v>IT</c:v>
                  </c:pt>
                  <c:pt idx="9">
                    <c:v>HR</c:v>
                  </c:pt>
                </c:lvl>
              </c:multiLvlStrCache>
            </c:multiLvlStrRef>
          </c:cat>
          <c:val>
            <c:numRef>
              <c:f>'JUL 17'!$H$2:$H$11</c:f>
              <c:numCache>
                <c:formatCode>h:mm</c:formatCode>
                <c:ptCount val="10"/>
                <c:pt idx="0">
                  <c:v>4.7916666666666663E-2</c:v>
                </c:pt>
                <c:pt idx="1">
                  <c:v>1.5972222222222224E-2</c:v>
                </c:pt>
                <c:pt idx="2">
                  <c:v>0</c:v>
                </c:pt>
                <c:pt idx="3">
                  <c:v>4.0972222222222222E-2</c:v>
                </c:pt>
                <c:pt idx="4">
                  <c:v>6.5972222222222224E-2</c:v>
                </c:pt>
                <c:pt idx="5">
                  <c:v>4.7916666666666663E-2</c:v>
                </c:pt>
                <c:pt idx="6">
                  <c:v>4.7916666666666663E-2</c:v>
                </c:pt>
                <c:pt idx="7">
                  <c:v>3.1944444444444449E-2</c:v>
                </c:pt>
                <c:pt idx="8">
                  <c:v>4.1666666666666664E-2</c:v>
                </c:pt>
                <c:pt idx="9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7100-42A2-873E-87EB7FB160F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29017384"/>
        <c:axId val="529017056"/>
      </c:areaChart>
      <c:barChart>
        <c:barDir val="col"/>
        <c:grouping val="clustered"/>
        <c:varyColors val="0"/>
        <c:ser>
          <c:idx val="0"/>
          <c:order val="0"/>
          <c:tx>
            <c:strRef>
              <c:f>'JUL 17'!$G$1</c:f>
              <c:strCache>
                <c:ptCount val="1"/>
                <c:pt idx="0">
                  <c:v>UNIQUE VIEWS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dLbl>
              <c:idx val="7"/>
              <c:layout>
                <c:manualLayout>
                  <c:x val="1.5503875968992248E-3"/>
                  <c:y val="-2.33644859813084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7100-42A2-873E-87EB7FB160F4}"/>
                </c:ext>
              </c:extLst>
            </c:dLbl>
            <c:dLbl>
              <c:idx val="11"/>
              <c:layout>
                <c:manualLayout>
                  <c:x val="1.5238091581409228E-3"/>
                  <c:y val="2.9229904440696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7100-42A2-873E-87EB7FB160F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accent1">
                        <a:lumMod val="7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'JUL 17'!$A$2:$C$11</c:f>
              <c:multiLvlStrCache>
                <c:ptCount val="10"/>
                <c:lvl>
                  <c:pt idx="0">
                    <c:v>Announcing Elle Edwards as Global Head of Communication</c:v>
                  </c:pt>
                  <c:pt idx="1">
                    <c:v>Join us in Bldg. 205 for Kodak Alaris’ Wellness Fair</c:v>
                  </c:pt>
                  <c:pt idx="2">
                    <c:v>Are you interested in development?</c:v>
                  </c:pt>
                  <c:pt idx="3">
                    <c:v>Announcing the ‘Americas’ IM Service Region</c:v>
                  </c:pt>
                  <c:pt idx="4">
                    <c:v>July Newsletter</c:v>
                  </c:pt>
                  <c:pt idx="5">
                    <c:v>Our focus: Success from continued customer-centric transformation</c:v>
                  </c:pt>
                  <c:pt idx="6">
                    <c:v>Key Chinese Distributor Visits Rochester to Strengthen Partnership and Build Foundation for Success</c:v>
                  </c:pt>
                  <c:pt idx="7">
                    <c:v>Refuse to Lose in H2 2017</c:v>
                  </c:pt>
                  <c:pt idx="8">
                    <c:v>Windows 10 is here!</c:v>
                  </c:pt>
                  <c:pt idx="9">
                    <c:v>Kicking off our WaterAid Hydration Challenge in Rochester</c:v>
                  </c:pt>
                </c:lvl>
                <c:lvl>
                  <c:pt idx="0">
                    <c:v>7/5</c:v>
                  </c:pt>
                  <c:pt idx="1">
                    <c:v>7/7</c:v>
                  </c:pt>
                  <c:pt idx="2">
                    <c:v>7/11</c:v>
                  </c:pt>
                  <c:pt idx="3">
                    <c:v>7/17</c:v>
                  </c:pt>
                  <c:pt idx="4">
                    <c:v>7/21</c:v>
                  </c:pt>
                  <c:pt idx="5">
                    <c:v>7/25</c:v>
                  </c:pt>
                  <c:pt idx="6">
                    <c:v>7/26</c:v>
                  </c:pt>
                  <c:pt idx="7">
                    <c:v>7/27</c:v>
                  </c:pt>
                  <c:pt idx="8">
                    <c:v>7/27</c:v>
                  </c:pt>
                  <c:pt idx="9">
                    <c:v>7/28</c:v>
                  </c:pt>
                </c:lvl>
                <c:lvl>
                  <c:pt idx="0">
                    <c:v>HR</c:v>
                  </c:pt>
                  <c:pt idx="1">
                    <c:v>HR</c:v>
                  </c:pt>
                  <c:pt idx="2">
                    <c:v>HR</c:v>
                  </c:pt>
                  <c:pt idx="3">
                    <c:v>IM</c:v>
                  </c:pt>
                  <c:pt idx="4">
                    <c:v>AIF</c:v>
                  </c:pt>
                  <c:pt idx="5">
                    <c:v>IC</c:v>
                  </c:pt>
                  <c:pt idx="6">
                    <c:v>IM</c:v>
                  </c:pt>
                  <c:pt idx="7">
                    <c:v>IM</c:v>
                  </c:pt>
                  <c:pt idx="8">
                    <c:v>IT</c:v>
                  </c:pt>
                  <c:pt idx="9">
                    <c:v>HR</c:v>
                  </c:pt>
                </c:lvl>
              </c:multiLvlStrCache>
            </c:multiLvlStrRef>
          </c:cat>
          <c:val>
            <c:numRef>
              <c:f>'JUL 17'!$G$2:$G$11</c:f>
              <c:numCache>
                <c:formatCode>General</c:formatCode>
                <c:ptCount val="10"/>
                <c:pt idx="0">
                  <c:v>447</c:v>
                </c:pt>
                <c:pt idx="1">
                  <c:v>55</c:v>
                </c:pt>
                <c:pt idx="2">
                  <c:v>315</c:v>
                </c:pt>
                <c:pt idx="3">
                  <c:v>298</c:v>
                </c:pt>
                <c:pt idx="4">
                  <c:v>140</c:v>
                </c:pt>
                <c:pt idx="5">
                  <c:v>284</c:v>
                </c:pt>
                <c:pt idx="6">
                  <c:v>174</c:v>
                </c:pt>
                <c:pt idx="7">
                  <c:v>152</c:v>
                </c:pt>
                <c:pt idx="8">
                  <c:v>329</c:v>
                </c:pt>
                <c:pt idx="9">
                  <c:v>175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7100-42A2-873E-87EB7FB160F4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69"/>
        <c:axId val="322998792"/>
        <c:axId val="322999120"/>
      </c:barChart>
      <c:lineChart>
        <c:grouping val="stacked"/>
        <c:varyColors val="0"/>
        <c:ser>
          <c:idx val="2"/>
          <c:order val="2"/>
          <c:tx>
            <c:v>Direct Unique</c:v>
          </c:tx>
          <c:spPr>
            <a:ln w="34925" cap="rnd">
              <a:solidFill>
                <a:schemeClr val="accent3"/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circle"/>
            <c:size val="6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 w="9525">
                <a:solidFill>
                  <a:schemeClr val="accent3"/>
                </a:solidFill>
                <a:round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</c:marker>
          <c:dLbls>
            <c:dLbl>
              <c:idx val="10"/>
              <c:layout>
                <c:manualLayout>
                  <c:x val="-5.728606586364037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7100-42A2-873E-87EB7FB160F4}"/>
                </c:ext>
              </c:extLst>
            </c:dLbl>
            <c:dLbl>
              <c:idx val="11"/>
              <c:layout>
                <c:manualLayout>
                  <c:x val="-8.5929098795458972E-3"/>
                  <c:y val="6.410257488770653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7100-42A2-873E-87EB7FB160F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bg2">
                        <a:lumMod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'JUL 17'!$A$2:$C$11</c:f>
              <c:multiLvlStrCache>
                <c:ptCount val="10"/>
                <c:lvl>
                  <c:pt idx="0">
                    <c:v>Announcing Elle Edwards as Global Head of Communication</c:v>
                  </c:pt>
                  <c:pt idx="1">
                    <c:v>Join us in Bldg. 205 for Kodak Alaris’ Wellness Fair</c:v>
                  </c:pt>
                  <c:pt idx="2">
                    <c:v>Are you interested in development?</c:v>
                  </c:pt>
                  <c:pt idx="3">
                    <c:v>Announcing the ‘Americas’ IM Service Region</c:v>
                  </c:pt>
                  <c:pt idx="4">
                    <c:v>July Newsletter</c:v>
                  </c:pt>
                  <c:pt idx="5">
                    <c:v>Our focus: Success from continued customer-centric transformation</c:v>
                  </c:pt>
                  <c:pt idx="6">
                    <c:v>Key Chinese Distributor Visits Rochester to Strengthen Partnership and Build Foundation for Success</c:v>
                  </c:pt>
                  <c:pt idx="7">
                    <c:v>Refuse to Lose in H2 2017</c:v>
                  </c:pt>
                  <c:pt idx="8">
                    <c:v>Windows 10 is here!</c:v>
                  </c:pt>
                  <c:pt idx="9">
                    <c:v>Kicking off our WaterAid Hydration Challenge in Rochester</c:v>
                  </c:pt>
                </c:lvl>
                <c:lvl>
                  <c:pt idx="0">
                    <c:v>7/5</c:v>
                  </c:pt>
                  <c:pt idx="1">
                    <c:v>7/7</c:v>
                  </c:pt>
                  <c:pt idx="2">
                    <c:v>7/11</c:v>
                  </c:pt>
                  <c:pt idx="3">
                    <c:v>7/17</c:v>
                  </c:pt>
                  <c:pt idx="4">
                    <c:v>7/21</c:v>
                  </c:pt>
                  <c:pt idx="5">
                    <c:v>7/25</c:v>
                  </c:pt>
                  <c:pt idx="6">
                    <c:v>7/26</c:v>
                  </c:pt>
                  <c:pt idx="7">
                    <c:v>7/27</c:v>
                  </c:pt>
                  <c:pt idx="8">
                    <c:v>7/27</c:v>
                  </c:pt>
                  <c:pt idx="9">
                    <c:v>7/28</c:v>
                  </c:pt>
                </c:lvl>
                <c:lvl>
                  <c:pt idx="0">
                    <c:v>HR</c:v>
                  </c:pt>
                  <c:pt idx="1">
                    <c:v>HR</c:v>
                  </c:pt>
                  <c:pt idx="2">
                    <c:v>HR</c:v>
                  </c:pt>
                  <c:pt idx="3">
                    <c:v>IM</c:v>
                  </c:pt>
                  <c:pt idx="4">
                    <c:v>AIF</c:v>
                  </c:pt>
                  <c:pt idx="5">
                    <c:v>IC</c:v>
                  </c:pt>
                  <c:pt idx="6">
                    <c:v>IM</c:v>
                  </c:pt>
                  <c:pt idx="7">
                    <c:v>IM</c:v>
                  </c:pt>
                  <c:pt idx="8">
                    <c:v>IT</c:v>
                  </c:pt>
                  <c:pt idx="9">
                    <c:v>HR</c:v>
                  </c:pt>
                </c:lvl>
              </c:multiLvlStrCache>
            </c:multiLvlStrRef>
          </c:cat>
          <c:val>
            <c:numRef>
              <c:f>'JUL 17'!$I$2:$I$11</c:f>
              <c:numCache>
                <c:formatCode>General</c:formatCode>
                <c:ptCount val="10"/>
                <c:pt idx="0">
                  <c:v>217</c:v>
                </c:pt>
                <c:pt idx="1">
                  <c:v>30</c:v>
                </c:pt>
                <c:pt idx="2">
                  <c:v>157</c:v>
                </c:pt>
                <c:pt idx="3">
                  <c:v>141</c:v>
                </c:pt>
                <c:pt idx="4">
                  <c:v>54</c:v>
                </c:pt>
                <c:pt idx="5">
                  <c:v>126</c:v>
                </c:pt>
                <c:pt idx="6">
                  <c:v>91</c:v>
                </c:pt>
                <c:pt idx="7">
                  <c:v>55</c:v>
                </c:pt>
                <c:pt idx="8">
                  <c:v>178</c:v>
                </c:pt>
                <c:pt idx="9">
                  <c:v>106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D-7100-42A2-873E-87EB7FB160F4}"/>
            </c:ext>
          </c:extLst>
        </c:ser>
        <c:ser>
          <c:idx val="3"/>
          <c:order val="3"/>
          <c:tx>
            <c:strRef>
              <c:f>'JUL 17'!$J$1</c:f>
              <c:strCache>
                <c:ptCount val="1"/>
                <c:pt idx="0">
                  <c:v>Referral/Unique</c:v>
                </c:pt>
              </c:strCache>
            </c:strRef>
          </c:tx>
          <c:spPr>
            <a:ln w="34925" cap="rnd">
              <a:solidFill>
                <a:schemeClr val="accent4"/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circle"/>
            <c:size val="6"/>
            <c:spPr>
              <a:gradFill rotWithShape="1">
                <a:gsLst>
                  <a:gs pos="0">
                    <a:schemeClr val="accent4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 w="9525">
                <a:solidFill>
                  <a:schemeClr val="accent4"/>
                </a:solidFill>
                <a:round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</c:marker>
          <c:dLbls>
            <c:dLbl>
              <c:idx val="0"/>
              <c:layout>
                <c:manualLayout>
                  <c:x val="3.0721958774034188E-3"/>
                  <c:y val="-1.573917931422147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7100-42A2-873E-87EB7FB160F4}"/>
                </c:ext>
              </c:extLst>
            </c:dLbl>
            <c:dLbl>
              <c:idx val="1"/>
              <c:layout>
                <c:manualLayout>
                  <c:x val="4.6082938161051282E-3"/>
                  <c:y val="-1.573917931422151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7100-42A2-873E-87EB7FB160F4}"/>
                </c:ext>
              </c:extLst>
            </c:dLbl>
            <c:dLbl>
              <c:idx val="2"/>
              <c:layout>
                <c:manualLayout>
                  <c:x val="3.0721958774034188E-3"/>
                  <c:y val="-1.79876335019673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7100-42A2-873E-87EB7FB160F4}"/>
                </c:ext>
              </c:extLst>
            </c:dLbl>
            <c:dLbl>
              <c:idx val="3"/>
              <c:layout>
                <c:manualLayout>
                  <c:x val="4.6082938161050718E-3"/>
                  <c:y val="-1.573917931422147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7100-42A2-873E-87EB7FB160F4}"/>
                </c:ext>
              </c:extLst>
            </c:dLbl>
            <c:dLbl>
              <c:idx val="4"/>
              <c:layout>
                <c:manualLayout>
                  <c:x val="-5.6322940438315176E-17"/>
                  <c:y val="-1.349072512647558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7100-42A2-873E-87EB7FB160F4}"/>
                </c:ext>
              </c:extLst>
            </c:dLbl>
            <c:dLbl>
              <c:idx val="6"/>
              <c:layout>
                <c:manualLayout>
                  <c:x val="1.536097938701653E-3"/>
                  <c:y val="-1.124227093872962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7100-42A2-873E-87EB7FB160F4}"/>
                </c:ext>
              </c:extLst>
            </c:dLbl>
            <c:dLbl>
              <c:idx val="7"/>
              <c:layout>
                <c:manualLayout>
                  <c:x val="3.0721958774033624E-3"/>
                  <c:y val="-1.124227093872962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7100-42A2-873E-87EB7FB160F4}"/>
                </c:ext>
              </c:extLst>
            </c:dLbl>
            <c:dLbl>
              <c:idx val="8"/>
              <c:layout>
                <c:manualLayout>
                  <c:x val="3.0721958774034188E-3"/>
                  <c:y val="-1.349072512647558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7100-42A2-873E-87EB7FB160F4}"/>
                </c:ext>
              </c:extLst>
            </c:dLbl>
            <c:dLbl>
              <c:idx val="10"/>
              <c:layout>
                <c:manualLayout>
                  <c:x val="-1.0502324084589851E-16"/>
                  <c:y val="-6.410257488770771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6-7100-42A2-873E-87EB7FB160F4}"/>
                </c:ext>
              </c:extLst>
            </c:dLbl>
            <c:dLbl>
              <c:idx val="11"/>
              <c:layout>
                <c:manualLayout>
                  <c:x val="-7.1607582329550196E-3"/>
                  <c:y val="9.999160441342021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7100-42A2-873E-87EB7FB160F4}"/>
                </c:ext>
              </c:extLst>
            </c:dLbl>
            <c:dLbl>
              <c:idx val="12"/>
              <c:layout>
                <c:manualLayout>
                  <c:x val="1.5360979387017094E-3"/>
                  <c:y val="-1.124227093872962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8-7100-42A2-873E-87EB7FB160F4}"/>
                </c:ext>
              </c:extLst>
            </c:dLbl>
            <c:dLbl>
              <c:idx val="13"/>
              <c:layout>
                <c:manualLayout>
                  <c:x val="1.5360979387015966E-3"/>
                  <c:y val="-1.349072512647550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9-7100-42A2-873E-87EB7FB160F4}"/>
                </c:ext>
              </c:extLst>
            </c:dLbl>
            <c:dLbl>
              <c:idx val="14"/>
              <c:layout>
                <c:manualLayout>
                  <c:x val="0"/>
                  <c:y val="-1.124227093872958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7100-42A2-873E-87EB7FB160F4}"/>
                </c:ext>
              </c:extLst>
            </c:dLbl>
            <c:dLbl>
              <c:idx val="15"/>
              <c:layout>
                <c:manualLayout>
                  <c:x val="-1.1264588087663035E-16"/>
                  <c:y val="-6.745362563237773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B-7100-42A2-873E-87EB7FB160F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accent4">
                        <a:lumMod val="50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'JUL 17'!$A$2:$C$11</c:f>
              <c:multiLvlStrCache>
                <c:ptCount val="10"/>
                <c:lvl>
                  <c:pt idx="0">
                    <c:v>Announcing Elle Edwards as Global Head of Communication</c:v>
                  </c:pt>
                  <c:pt idx="1">
                    <c:v>Join us in Bldg. 205 for Kodak Alaris’ Wellness Fair</c:v>
                  </c:pt>
                  <c:pt idx="2">
                    <c:v>Are you interested in development?</c:v>
                  </c:pt>
                  <c:pt idx="3">
                    <c:v>Announcing the ‘Americas’ IM Service Region</c:v>
                  </c:pt>
                  <c:pt idx="4">
                    <c:v>July Newsletter</c:v>
                  </c:pt>
                  <c:pt idx="5">
                    <c:v>Our focus: Success from continued customer-centric transformation</c:v>
                  </c:pt>
                  <c:pt idx="6">
                    <c:v>Key Chinese Distributor Visits Rochester to Strengthen Partnership and Build Foundation for Success</c:v>
                  </c:pt>
                  <c:pt idx="7">
                    <c:v>Refuse to Lose in H2 2017</c:v>
                  </c:pt>
                  <c:pt idx="8">
                    <c:v>Windows 10 is here!</c:v>
                  </c:pt>
                  <c:pt idx="9">
                    <c:v>Kicking off our WaterAid Hydration Challenge in Rochester</c:v>
                  </c:pt>
                </c:lvl>
                <c:lvl>
                  <c:pt idx="0">
                    <c:v>7/5</c:v>
                  </c:pt>
                  <c:pt idx="1">
                    <c:v>7/7</c:v>
                  </c:pt>
                  <c:pt idx="2">
                    <c:v>7/11</c:v>
                  </c:pt>
                  <c:pt idx="3">
                    <c:v>7/17</c:v>
                  </c:pt>
                  <c:pt idx="4">
                    <c:v>7/21</c:v>
                  </c:pt>
                  <c:pt idx="5">
                    <c:v>7/25</c:v>
                  </c:pt>
                  <c:pt idx="6">
                    <c:v>7/26</c:v>
                  </c:pt>
                  <c:pt idx="7">
                    <c:v>7/27</c:v>
                  </c:pt>
                  <c:pt idx="8">
                    <c:v>7/27</c:v>
                  </c:pt>
                  <c:pt idx="9">
                    <c:v>7/28</c:v>
                  </c:pt>
                </c:lvl>
                <c:lvl>
                  <c:pt idx="0">
                    <c:v>HR</c:v>
                  </c:pt>
                  <c:pt idx="1">
                    <c:v>HR</c:v>
                  </c:pt>
                  <c:pt idx="2">
                    <c:v>HR</c:v>
                  </c:pt>
                  <c:pt idx="3">
                    <c:v>IM</c:v>
                  </c:pt>
                  <c:pt idx="4">
                    <c:v>AIF</c:v>
                  </c:pt>
                  <c:pt idx="5">
                    <c:v>IC</c:v>
                  </c:pt>
                  <c:pt idx="6">
                    <c:v>IM</c:v>
                  </c:pt>
                  <c:pt idx="7">
                    <c:v>IM</c:v>
                  </c:pt>
                  <c:pt idx="8">
                    <c:v>IT</c:v>
                  </c:pt>
                  <c:pt idx="9">
                    <c:v>HR</c:v>
                  </c:pt>
                </c:lvl>
              </c:multiLvlStrCache>
            </c:multiLvlStrRef>
          </c:cat>
          <c:val>
            <c:numRef>
              <c:f>'JUL 17'!$J$2:$J$11</c:f>
              <c:numCache>
                <c:formatCode>General</c:formatCode>
                <c:ptCount val="10"/>
                <c:pt idx="0">
                  <c:v>283</c:v>
                </c:pt>
                <c:pt idx="1">
                  <c:v>25</c:v>
                </c:pt>
                <c:pt idx="2">
                  <c:v>156</c:v>
                </c:pt>
                <c:pt idx="3">
                  <c:v>157</c:v>
                </c:pt>
                <c:pt idx="4">
                  <c:v>80</c:v>
                </c:pt>
                <c:pt idx="5">
                  <c:v>156</c:v>
                </c:pt>
                <c:pt idx="6">
                  <c:v>83</c:v>
                </c:pt>
                <c:pt idx="7">
                  <c:v>95</c:v>
                </c:pt>
                <c:pt idx="8">
                  <c:v>147</c:v>
                </c:pt>
                <c:pt idx="9">
                  <c:v>102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C-7100-42A2-873E-87EB7FB160F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22998792"/>
        <c:axId val="322999120"/>
      </c:lineChart>
      <c:catAx>
        <c:axId val="3229987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322999120"/>
        <c:crosses val="autoZero"/>
        <c:auto val="1"/>
        <c:lblAlgn val="ctr"/>
        <c:lblOffset val="100"/>
        <c:noMultiLvlLbl val="0"/>
      </c:catAx>
      <c:valAx>
        <c:axId val="3229991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2998792"/>
        <c:crosses val="autoZero"/>
        <c:crossBetween val="between"/>
      </c:valAx>
      <c:valAx>
        <c:axId val="529017056"/>
        <c:scaling>
          <c:orientation val="minMax"/>
        </c:scaling>
        <c:delete val="0"/>
        <c:axPos val="r"/>
        <c:numFmt formatCode="h:mm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29017384"/>
        <c:crosses val="max"/>
        <c:crossBetween val="between"/>
      </c:valAx>
      <c:catAx>
        <c:axId val="529017384"/>
        <c:scaling>
          <c:orientation val="minMax"/>
        </c:scaling>
        <c:delete val="1"/>
        <c:axPos val="t"/>
        <c:numFmt formatCode="General" sourceLinked="1"/>
        <c:majorTickMark val="none"/>
        <c:minorTickMark val="none"/>
        <c:tickLblPos val="nextTo"/>
        <c:crossAx val="529017056"/>
        <c:crosses val="max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June 2017 Blog Metrics</a:t>
            </a:r>
          </a:p>
        </c:rich>
      </c:tx>
      <c:layout>
        <c:manualLayout>
          <c:xMode val="edge"/>
          <c:yMode val="edge"/>
          <c:x val="0.37071787102146558"/>
          <c:y val="2.843845550234056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5.0786175092599403E-2"/>
          <c:y val="0.17761537915868625"/>
          <c:w val="0.90303824171511271"/>
          <c:h val="0.22874342058594027"/>
        </c:manualLayout>
      </c:layout>
      <c:areaChart>
        <c:grouping val="stacked"/>
        <c:varyColors val="0"/>
        <c:ser>
          <c:idx val="1"/>
          <c:order val="1"/>
          <c:tx>
            <c:v>Minutes on Page</c:v>
          </c:tx>
          <c:spPr>
            <a:gradFill rotWithShape="1">
              <a:gsLst>
                <a:gs pos="0">
                  <a:schemeClr val="accent2"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dLbls>
            <c:dLbl>
              <c:idx val="0"/>
              <c:layout>
                <c:manualLayout>
                  <c:x val="-1.8285709897692525E-2"/>
                  <c:y val="4.496908375491807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4928-4E65-94E6-FC7AA3037497}"/>
                </c:ext>
              </c:extLst>
            </c:dLbl>
            <c:dLbl>
              <c:idx val="3"/>
              <c:layout>
                <c:manualLayout>
                  <c:x val="-1.1174471404587033E-16"/>
                  <c:y val="6.745362563237773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4928-4E65-94E6-FC7AA3037497}"/>
                </c:ext>
              </c:extLst>
            </c:dLbl>
            <c:dLbl>
              <c:idx val="4"/>
              <c:layout>
                <c:manualLayout>
                  <c:x val="-1.2698899927106969E-2"/>
                  <c:y val="-5.7288521651612098E-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4928-4E65-94E6-FC7AA3037497}"/>
                </c:ext>
              </c:extLst>
            </c:dLbl>
            <c:dLbl>
              <c:idx val="15"/>
              <c:layout>
                <c:manualLayout>
                  <c:x val="9.1428549488461932E-3"/>
                  <c:y val="6.745362563237732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4928-4E65-94E6-FC7AA303749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'JUN 17'!$A$2:$C$17</c:f>
              <c:multiLvlStrCache>
                <c:ptCount val="16"/>
                <c:lvl>
                  <c:pt idx="0">
                    <c:v>Send in walking challenge results</c:v>
                  </c:pt>
                  <c:pt idx="1">
                    <c:v>Let's review Q1 2017 results</c:v>
                  </c:pt>
                  <c:pt idx="2">
                    <c:v>Upgrades to Walmart Canada</c:v>
                  </c:pt>
                  <c:pt idx="3">
                    <c:v>Future of Retail, Part 2</c:v>
                  </c:pt>
                  <c:pt idx="4">
                    <c:v>Five changes to your 401K plan</c:v>
                  </c:pt>
                  <c:pt idx="5">
                    <c:v>United Way campaign results!</c:v>
                  </c:pt>
                  <c:pt idx="6">
                    <c:v>Open positions in the US</c:v>
                  </c:pt>
                  <c:pt idx="7">
                    <c:v> Service &amp; Marketing Supports IN2 Ecosystem</c:v>
                  </c:pt>
                  <c:pt idx="8">
                    <c:v>New Channel &amp; Product Director</c:v>
                  </c:pt>
                  <c:pt idx="9">
                    <c:v>Catch the Wave and CRUSH the Competition!</c:v>
                  </c:pt>
                  <c:pt idx="10">
                    <c:v>Coming Soon… Windows 10</c:v>
                  </c:pt>
                  <c:pt idx="11">
                    <c:v>AI Foundry’s Latest News</c:v>
                  </c:pt>
                  <c:pt idx="12">
                    <c:v>First ever IM e-learning modules!</c:v>
                  </c:pt>
                  <c:pt idx="13">
                    <c:v>Understanding HSAs</c:v>
                  </c:pt>
                  <c:pt idx="14">
                    <c:v>New Features in IT-KAre</c:v>
                  </c:pt>
                  <c:pt idx="15">
                    <c:v>Time Reporting Reminder</c:v>
                  </c:pt>
                </c:lvl>
                <c:lvl>
                  <c:pt idx="0">
                    <c:v>6/1</c:v>
                  </c:pt>
                  <c:pt idx="1">
                    <c:v>6/1</c:v>
                  </c:pt>
                  <c:pt idx="2">
                    <c:v>6/1</c:v>
                  </c:pt>
                  <c:pt idx="3">
                    <c:v>6/1</c:v>
                  </c:pt>
                  <c:pt idx="4">
                    <c:v>6/6</c:v>
                  </c:pt>
                  <c:pt idx="5">
                    <c:v>6/7</c:v>
                  </c:pt>
                  <c:pt idx="6">
                    <c:v>6/8</c:v>
                  </c:pt>
                  <c:pt idx="7">
                    <c:v>6/12</c:v>
                  </c:pt>
                  <c:pt idx="8">
                    <c:v>6/14</c:v>
                  </c:pt>
                  <c:pt idx="9">
                    <c:v>6/14</c:v>
                  </c:pt>
                  <c:pt idx="10">
                    <c:v>6/15</c:v>
                  </c:pt>
                  <c:pt idx="11">
                    <c:v>6/16</c:v>
                  </c:pt>
                  <c:pt idx="12">
                    <c:v>6/19</c:v>
                  </c:pt>
                  <c:pt idx="13">
                    <c:v>6/22</c:v>
                  </c:pt>
                  <c:pt idx="14">
                    <c:v>6/28</c:v>
                  </c:pt>
                  <c:pt idx="15">
                    <c:v>6/29</c:v>
                  </c:pt>
                </c:lvl>
                <c:lvl>
                  <c:pt idx="0">
                    <c:v>HR</c:v>
                  </c:pt>
                  <c:pt idx="1">
                    <c:v>IM</c:v>
                  </c:pt>
                  <c:pt idx="2">
                    <c:v>I-C</c:v>
                  </c:pt>
                  <c:pt idx="3">
                    <c:v>I-C</c:v>
                  </c:pt>
                  <c:pt idx="4">
                    <c:v>HR</c:v>
                  </c:pt>
                  <c:pt idx="5">
                    <c:v>HR</c:v>
                  </c:pt>
                  <c:pt idx="6">
                    <c:v>HR</c:v>
                  </c:pt>
                  <c:pt idx="7">
                    <c:v>IM</c:v>
                  </c:pt>
                  <c:pt idx="8">
                    <c:v>IM</c:v>
                  </c:pt>
                  <c:pt idx="9">
                    <c:v>IM</c:v>
                  </c:pt>
                  <c:pt idx="10">
                    <c:v>IT</c:v>
                  </c:pt>
                  <c:pt idx="11">
                    <c:v>AIF</c:v>
                  </c:pt>
                  <c:pt idx="12">
                    <c:v>IM</c:v>
                  </c:pt>
                  <c:pt idx="13">
                    <c:v>HR</c:v>
                  </c:pt>
                  <c:pt idx="14">
                    <c:v>IT</c:v>
                  </c:pt>
                  <c:pt idx="15">
                    <c:v>HR</c:v>
                  </c:pt>
                </c:lvl>
              </c:multiLvlStrCache>
            </c:multiLvlStrRef>
          </c:cat>
          <c:val>
            <c:numRef>
              <c:f>'JUN 17'!$H$2:$H$17</c:f>
              <c:numCache>
                <c:formatCode>h:mm</c:formatCode>
                <c:ptCount val="16"/>
                <c:pt idx="0">
                  <c:v>1.2499999999999999E-2</c:v>
                </c:pt>
                <c:pt idx="1">
                  <c:v>7.9861111111111105E-2</c:v>
                </c:pt>
                <c:pt idx="2">
                  <c:v>7.013888888888889E-2</c:v>
                </c:pt>
                <c:pt idx="3">
                  <c:v>5.9027777777777783E-2</c:v>
                </c:pt>
                <c:pt idx="4">
                  <c:v>0.13680555555555554</c:v>
                </c:pt>
                <c:pt idx="5">
                  <c:v>3.888888888888889E-2</c:v>
                </c:pt>
                <c:pt idx="6">
                  <c:v>8.7500000000000008E-2</c:v>
                </c:pt>
                <c:pt idx="7">
                  <c:v>9.2361111111111116E-2</c:v>
                </c:pt>
                <c:pt idx="8">
                  <c:v>3.6111111111111115E-2</c:v>
                </c:pt>
                <c:pt idx="9">
                  <c:v>9.8611111111111108E-2</c:v>
                </c:pt>
                <c:pt idx="10">
                  <c:v>5.2777777777777778E-2</c:v>
                </c:pt>
                <c:pt idx="11">
                  <c:v>9.9999999999999992E-2</c:v>
                </c:pt>
                <c:pt idx="12">
                  <c:v>6.25E-2</c:v>
                </c:pt>
                <c:pt idx="13">
                  <c:v>3.9583333333333331E-2</c:v>
                </c:pt>
                <c:pt idx="14">
                  <c:v>3.5416666666666666E-2</c:v>
                </c:pt>
                <c:pt idx="15">
                  <c:v>2.2916666666666669E-2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928-4E65-94E6-FC7AA303749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29017384"/>
        <c:axId val="529017056"/>
      </c:areaChart>
      <c:barChart>
        <c:barDir val="col"/>
        <c:grouping val="clustered"/>
        <c:varyColors val="0"/>
        <c:ser>
          <c:idx val="0"/>
          <c:order val="0"/>
          <c:tx>
            <c:v>Unique Views</c:v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dLbl>
              <c:idx val="4"/>
              <c:layout>
                <c:manualLayout>
                  <c:x val="1.5238091581409228E-3"/>
                  <c:y val="2.9229904440696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4928-4E65-94E6-FC7AA303749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accent1">
                        <a:lumMod val="7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'JUN 17'!$A$2:$C$17</c:f>
              <c:multiLvlStrCache>
                <c:ptCount val="16"/>
                <c:lvl>
                  <c:pt idx="0">
                    <c:v>Send in walking challenge results</c:v>
                  </c:pt>
                  <c:pt idx="1">
                    <c:v>Let's review Q1 2017 results</c:v>
                  </c:pt>
                  <c:pt idx="2">
                    <c:v>Upgrades to Walmart Canada</c:v>
                  </c:pt>
                  <c:pt idx="3">
                    <c:v>Future of Retail, Part 2</c:v>
                  </c:pt>
                  <c:pt idx="4">
                    <c:v>Five changes to your 401K plan</c:v>
                  </c:pt>
                  <c:pt idx="5">
                    <c:v>United Way campaign results!</c:v>
                  </c:pt>
                  <c:pt idx="6">
                    <c:v>Open positions in the US</c:v>
                  </c:pt>
                  <c:pt idx="7">
                    <c:v> Service &amp; Marketing Supports IN2 Ecosystem</c:v>
                  </c:pt>
                  <c:pt idx="8">
                    <c:v>New Channel &amp; Product Director</c:v>
                  </c:pt>
                  <c:pt idx="9">
                    <c:v>Catch the Wave and CRUSH the Competition!</c:v>
                  </c:pt>
                  <c:pt idx="10">
                    <c:v>Coming Soon… Windows 10</c:v>
                  </c:pt>
                  <c:pt idx="11">
                    <c:v>AI Foundry’s Latest News</c:v>
                  </c:pt>
                  <c:pt idx="12">
                    <c:v>First ever IM e-learning modules!</c:v>
                  </c:pt>
                  <c:pt idx="13">
                    <c:v>Understanding HSAs</c:v>
                  </c:pt>
                  <c:pt idx="14">
                    <c:v>New Features in IT-KAre</c:v>
                  </c:pt>
                  <c:pt idx="15">
                    <c:v>Time Reporting Reminder</c:v>
                  </c:pt>
                </c:lvl>
                <c:lvl>
                  <c:pt idx="0">
                    <c:v>6/1</c:v>
                  </c:pt>
                  <c:pt idx="1">
                    <c:v>6/1</c:v>
                  </c:pt>
                  <c:pt idx="2">
                    <c:v>6/1</c:v>
                  </c:pt>
                  <c:pt idx="3">
                    <c:v>6/1</c:v>
                  </c:pt>
                  <c:pt idx="4">
                    <c:v>6/6</c:v>
                  </c:pt>
                  <c:pt idx="5">
                    <c:v>6/7</c:v>
                  </c:pt>
                  <c:pt idx="6">
                    <c:v>6/8</c:v>
                  </c:pt>
                  <c:pt idx="7">
                    <c:v>6/12</c:v>
                  </c:pt>
                  <c:pt idx="8">
                    <c:v>6/14</c:v>
                  </c:pt>
                  <c:pt idx="9">
                    <c:v>6/14</c:v>
                  </c:pt>
                  <c:pt idx="10">
                    <c:v>6/15</c:v>
                  </c:pt>
                  <c:pt idx="11">
                    <c:v>6/16</c:v>
                  </c:pt>
                  <c:pt idx="12">
                    <c:v>6/19</c:v>
                  </c:pt>
                  <c:pt idx="13">
                    <c:v>6/22</c:v>
                  </c:pt>
                  <c:pt idx="14">
                    <c:v>6/28</c:v>
                  </c:pt>
                  <c:pt idx="15">
                    <c:v>6/29</c:v>
                  </c:pt>
                </c:lvl>
                <c:lvl>
                  <c:pt idx="0">
                    <c:v>HR</c:v>
                  </c:pt>
                  <c:pt idx="1">
                    <c:v>IM</c:v>
                  </c:pt>
                  <c:pt idx="2">
                    <c:v>I-C</c:v>
                  </c:pt>
                  <c:pt idx="3">
                    <c:v>I-C</c:v>
                  </c:pt>
                  <c:pt idx="4">
                    <c:v>HR</c:v>
                  </c:pt>
                  <c:pt idx="5">
                    <c:v>HR</c:v>
                  </c:pt>
                  <c:pt idx="6">
                    <c:v>HR</c:v>
                  </c:pt>
                  <c:pt idx="7">
                    <c:v>IM</c:v>
                  </c:pt>
                  <c:pt idx="8">
                    <c:v>IM</c:v>
                  </c:pt>
                  <c:pt idx="9">
                    <c:v>IM</c:v>
                  </c:pt>
                  <c:pt idx="10">
                    <c:v>IT</c:v>
                  </c:pt>
                  <c:pt idx="11">
                    <c:v>AIF</c:v>
                  </c:pt>
                  <c:pt idx="12">
                    <c:v>IM</c:v>
                  </c:pt>
                  <c:pt idx="13">
                    <c:v>HR</c:v>
                  </c:pt>
                  <c:pt idx="14">
                    <c:v>IT</c:v>
                  </c:pt>
                  <c:pt idx="15">
                    <c:v>HR</c:v>
                  </c:pt>
                </c:lvl>
              </c:multiLvlStrCache>
            </c:multiLvlStrRef>
          </c:cat>
          <c:val>
            <c:numRef>
              <c:f>'JUN 17'!$G$2:$G$17</c:f>
              <c:numCache>
                <c:formatCode>General</c:formatCode>
                <c:ptCount val="16"/>
                <c:pt idx="0">
                  <c:v>32</c:v>
                </c:pt>
                <c:pt idx="1">
                  <c:v>89</c:v>
                </c:pt>
                <c:pt idx="2">
                  <c:v>84</c:v>
                </c:pt>
                <c:pt idx="3">
                  <c:v>137</c:v>
                </c:pt>
                <c:pt idx="4">
                  <c:v>546</c:v>
                </c:pt>
                <c:pt idx="5">
                  <c:v>60</c:v>
                </c:pt>
                <c:pt idx="6">
                  <c:v>243</c:v>
                </c:pt>
                <c:pt idx="7">
                  <c:v>100</c:v>
                </c:pt>
                <c:pt idx="8">
                  <c:v>77</c:v>
                </c:pt>
                <c:pt idx="9">
                  <c:v>88</c:v>
                </c:pt>
                <c:pt idx="10">
                  <c:v>128</c:v>
                </c:pt>
                <c:pt idx="11">
                  <c:v>114</c:v>
                </c:pt>
                <c:pt idx="12">
                  <c:v>187</c:v>
                </c:pt>
                <c:pt idx="13">
                  <c:v>85</c:v>
                </c:pt>
                <c:pt idx="14">
                  <c:v>220</c:v>
                </c:pt>
                <c:pt idx="15">
                  <c:v>232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4928-4E65-94E6-FC7AA3037497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69"/>
        <c:axId val="322998792"/>
        <c:axId val="322999120"/>
      </c:barChart>
      <c:lineChart>
        <c:grouping val="stacked"/>
        <c:varyColors val="0"/>
        <c:ser>
          <c:idx val="2"/>
          <c:order val="2"/>
          <c:tx>
            <c:v>Direct Unique</c:v>
          </c:tx>
          <c:spPr>
            <a:ln w="34925" cap="rnd">
              <a:solidFill>
                <a:schemeClr val="accent3"/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circle"/>
            <c:size val="6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 w="9525">
                <a:solidFill>
                  <a:schemeClr val="accent3"/>
                </a:solidFill>
                <a:round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</c:marker>
          <c:dLbls>
            <c:dLbl>
              <c:idx val="0"/>
              <c:layout>
                <c:manualLayout>
                  <c:x val="-4.2964549397730535E-3"/>
                  <c:y val="-1.144492303514552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4928-4E65-94E6-FC7AA3037497}"/>
                </c:ext>
              </c:extLst>
            </c:dLbl>
            <c:dLbl>
              <c:idx val="4"/>
              <c:layout>
                <c:manualLayout>
                  <c:x val="-8.5929098795458972E-3"/>
                  <c:y val="6.410257488770653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4928-4E65-94E6-FC7AA3037497}"/>
                </c:ext>
              </c:extLst>
            </c:dLbl>
            <c:dLbl>
              <c:idx val="5"/>
              <c:layout>
                <c:manualLayout>
                  <c:x val="-5.728606586364037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4928-4E65-94E6-FC7AA303749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bg2">
                        <a:lumMod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'JUN 17'!$A$2:$C$17</c:f>
              <c:multiLvlStrCache>
                <c:ptCount val="16"/>
                <c:lvl>
                  <c:pt idx="0">
                    <c:v>Send in walking challenge results</c:v>
                  </c:pt>
                  <c:pt idx="1">
                    <c:v>Let's review Q1 2017 results</c:v>
                  </c:pt>
                  <c:pt idx="2">
                    <c:v>Upgrades to Walmart Canada</c:v>
                  </c:pt>
                  <c:pt idx="3">
                    <c:v>Future of Retail, Part 2</c:v>
                  </c:pt>
                  <c:pt idx="4">
                    <c:v>Five changes to your 401K plan</c:v>
                  </c:pt>
                  <c:pt idx="5">
                    <c:v>United Way campaign results!</c:v>
                  </c:pt>
                  <c:pt idx="6">
                    <c:v>Open positions in the US</c:v>
                  </c:pt>
                  <c:pt idx="7">
                    <c:v> Service &amp; Marketing Supports IN2 Ecosystem</c:v>
                  </c:pt>
                  <c:pt idx="8">
                    <c:v>New Channel &amp; Product Director</c:v>
                  </c:pt>
                  <c:pt idx="9">
                    <c:v>Catch the Wave and CRUSH the Competition!</c:v>
                  </c:pt>
                  <c:pt idx="10">
                    <c:v>Coming Soon… Windows 10</c:v>
                  </c:pt>
                  <c:pt idx="11">
                    <c:v>AI Foundry’s Latest News</c:v>
                  </c:pt>
                  <c:pt idx="12">
                    <c:v>First ever IM e-learning modules!</c:v>
                  </c:pt>
                  <c:pt idx="13">
                    <c:v>Understanding HSAs</c:v>
                  </c:pt>
                  <c:pt idx="14">
                    <c:v>New Features in IT-KAre</c:v>
                  </c:pt>
                  <c:pt idx="15">
                    <c:v>Time Reporting Reminder</c:v>
                  </c:pt>
                </c:lvl>
                <c:lvl>
                  <c:pt idx="0">
                    <c:v>6/1</c:v>
                  </c:pt>
                  <c:pt idx="1">
                    <c:v>6/1</c:v>
                  </c:pt>
                  <c:pt idx="2">
                    <c:v>6/1</c:v>
                  </c:pt>
                  <c:pt idx="3">
                    <c:v>6/1</c:v>
                  </c:pt>
                  <c:pt idx="4">
                    <c:v>6/6</c:v>
                  </c:pt>
                  <c:pt idx="5">
                    <c:v>6/7</c:v>
                  </c:pt>
                  <c:pt idx="6">
                    <c:v>6/8</c:v>
                  </c:pt>
                  <c:pt idx="7">
                    <c:v>6/12</c:v>
                  </c:pt>
                  <c:pt idx="8">
                    <c:v>6/14</c:v>
                  </c:pt>
                  <c:pt idx="9">
                    <c:v>6/14</c:v>
                  </c:pt>
                  <c:pt idx="10">
                    <c:v>6/15</c:v>
                  </c:pt>
                  <c:pt idx="11">
                    <c:v>6/16</c:v>
                  </c:pt>
                  <c:pt idx="12">
                    <c:v>6/19</c:v>
                  </c:pt>
                  <c:pt idx="13">
                    <c:v>6/22</c:v>
                  </c:pt>
                  <c:pt idx="14">
                    <c:v>6/28</c:v>
                  </c:pt>
                  <c:pt idx="15">
                    <c:v>6/29</c:v>
                  </c:pt>
                </c:lvl>
                <c:lvl>
                  <c:pt idx="0">
                    <c:v>HR</c:v>
                  </c:pt>
                  <c:pt idx="1">
                    <c:v>IM</c:v>
                  </c:pt>
                  <c:pt idx="2">
                    <c:v>I-C</c:v>
                  </c:pt>
                  <c:pt idx="3">
                    <c:v>I-C</c:v>
                  </c:pt>
                  <c:pt idx="4">
                    <c:v>HR</c:v>
                  </c:pt>
                  <c:pt idx="5">
                    <c:v>HR</c:v>
                  </c:pt>
                  <c:pt idx="6">
                    <c:v>HR</c:v>
                  </c:pt>
                  <c:pt idx="7">
                    <c:v>IM</c:v>
                  </c:pt>
                  <c:pt idx="8">
                    <c:v>IM</c:v>
                  </c:pt>
                  <c:pt idx="9">
                    <c:v>IM</c:v>
                  </c:pt>
                  <c:pt idx="10">
                    <c:v>IT</c:v>
                  </c:pt>
                  <c:pt idx="11">
                    <c:v>AIF</c:v>
                  </c:pt>
                  <c:pt idx="12">
                    <c:v>IM</c:v>
                  </c:pt>
                  <c:pt idx="13">
                    <c:v>HR</c:v>
                  </c:pt>
                  <c:pt idx="14">
                    <c:v>IT</c:v>
                  </c:pt>
                  <c:pt idx="15">
                    <c:v>HR</c:v>
                  </c:pt>
                </c:lvl>
              </c:multiLvlStrCache>
            </c:multiLvlStrRef>
          </c:cat>
          <c:val>
            <c:numRef>
              <c:f>'JUN 17'!$I$2:$I$17</c:f>
              <c:numCache>
                <c:formatCode>General</c:formatCode>
                <c:ptCount val="16"/>
                <c:pt idx="0">
                  <c:v>28</c:v>
                </c:pt>
                <c:pt idx="1">
                  <c:v>44</c:v>
                </c:pt>
                <c:pt idx="2">
                  <c:v>46</c:v>
                </c:pt>
                <c:pt idx="3">
                  <c:v>70</c:v>
                </c:pt>
                <c:pt idx="4">
                  <c:v>410</c:v>
                </c:pt>
                <c:pt idx="5">
                  <c:v>33</c:v>
                </c:pt>
                <c:pt idx="6">
                  <c:v>142</c:v>
                </c:pt>
                <c:pt idx="7">
                  <c:v>46</c:v>
                </c:pt>
                <c:pt idx="8">
                  <c:v>33</c:v>
                </c:pt>
                <c:pt idx="9">
                  <c:v>24</c:v>
                </c:pt>
                <c:pt idx="10">
                  <c:v>65</c:v>
                </c:pt>
                <c:pt idx="11">
                  <c:v>80</c:v>
                </c:pt>
                <c:pt idx="12">
                  <c:v>85</c:v>
                </c:pt>
                <c:pt idx="13">
                  <c:v>66</c:v>
                </c:pt>
                <c:pt idx="14">
                  <c:v>101</c:v>
                </c:pt>
                <c:pt idx="15">
                  <c:v>140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A-4928-4E65-94E6-FC7AA3037497}"/>
            </c:ext>
          </c:extLst>
        </c:ser>
        <c:ser>
          <c:idx val="3"/>
          <c:order val="3"/>
          <c:tx>
            <c:v>Referral Unique</c:v>
          </c:tx>
          <c:spPr>
            <a:ln w="34925" cap="rnd">
              <a:solidFill>
                <a:schemeClr val="accent4"/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circle"/>
            <c:size val="6"/>
            <c:spPr>
              <a:gradFill rotWithShape="1">
                <a:gsLst>
                  <a:gs pos="0">
                    <a:schemeClr val="accent4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 w="9525">
                <a:solidFill>
                  <a:schemeClr val="accent4"/>
                </a:solidFill>
                <a:round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</c:marker>
          <c:dLbls>
            <c:dLbl>
              <c:idx val="0"/>
              <c:layout>
                <c:manualLayout>
                  <c:x val="5.728606586363932E-3"/>
                  <c:y val="4.699627844746765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4928-4E65-94E6-FC7AA3037497}"/>
                </c:ext>
              </c:extLst>
            </c:dLbl>
            <c:dLbl>
              <c:idx val="1"/>
              <c:layout>
                <c:manualLayout>
                  <c:x val="0"/>
                  <c:y val="-1.124227093872958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4928-4E65-94E6-FC7AA3037497}"/>
                </c:ext>
              </c:extLst>
            </c:dLbl>
            <c:dLbl>
              <c:idx val="2"/>
              <c:layout>
                <c:manualLayout>
                  <c:x val="1.5360979387015966E-3"/>
                  <c:y val="-1.349072512647550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4928-4E65-94E6-FC7AA3037497}"/>
                </c:ext>
              </c:extLst>
            </c:dLbl>
            <c:dLbl>
              <c:idx val="3"/>
              <c:layout>
                <c:manualLayout>
                  <c:x val="1.5360979387017094E-3"/>
                  <c:y val="-1.124227093872962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4928-4E65-94E6-FC7AA3037497}"/>
                </c:ext>
              </c:extLst>
            </c:dLbl>
            <c:dLbl>
              <c:idx val="4"/>
              <c:layout>
                <c:manualLayout>
                  <c:x val="-7.1607582329550196E-3"/>
                  <c:y val="9.999160441342021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4928-4E65-94E6-FC7AA3037497}"/>
                </c:ext>
              </c:extLst>
            </c:dLbl>
            <c:dLbl>
              <c:idx val="5"/>
              <c:layout>
                <c:manualLayout>
                  <c:x val="-1.0502324084589851E-16"/>
                  <c:y val="-1.594764413318533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4928-4E65-94E6-FC7AA3037497}"/>
                </c:ext>
              </c:extLst>
            </c:dLbl>
            <c:dLbl>
              <c:idx val="7"/>
              <c:layout>
                <c:manualLayout>
                  <c:x val="3.0721958774034188E-3"/>
                  <c:y val="-1.349072512647558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4928-4E65-94E6-FC7AA3037497}"/>
                </c:ext>
              </c:extLst>
            </c:dLbl>
            <c:dLbl>
              <c:idx val="8"/>
              <c:layout>
                <c:manualLayout>
                  <c:x val="3.0721958774033624E-3"/>
                  <c:y val="-1.124227093872962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4928-4E65-94E6-FC7AA3037497}"/>
                </c:ext>
              </c:extLst>
            </c:dLbl>
            <c:dLbl>
              <c:idx val="9"/>
              <c:layout>
                <c:manualLayout>
                  <c:x val="1.536097938701653E-3"/>
                  <c:y val="-1.124227093872962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4928-4E65-94E6-FC7AA3037497}"/>
                </c:ext>
              </c:extLst>
            </c:dLbl>
            <c:dLbl>
              <c:idx val="11"/>
              <c:layout>
                <c:manualLayout>
                  <c:x val="-5.6322940438315176E-17"/>
                  <c:y val="-1.349072512647558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4928-4E65-94E6-FC7AA3037497}"/>
                </c:ext>
              </c:extLst>
            </c:dLbl>
            <c:dLbl>
              <c:idx val="12"/>
              <c:layout>
                <c:manualLayout>
                  <c:x val="4.6082938161050718E-3"/>
                  <c:y val="-1.573917931422147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4928-4E65-94E6-FC7AA3037497}"/>
                </c:ext>
              </c:extLst>
            </c:dLbl>
            <c:dLbl>
              <c:idx val="13"/>
              <c:layout>
                <c:manualLayout>
                  <c:x val="3.0721958774034188E-3"/>
                  <c:y val="-1.79876335019673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6-4928-4E65-94E6-FC7AA3037497}"/>
                </c:ext>
              </c:extLst>
            </c:dLbl>
            <c:dLbl>
              <c:idx val="14"/>
              <c:layout>
                <c:manualLayout>
                  <c:x val="4.6082938161051282E-3"/>
                  <c:y val="-1.573917931422151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4928-4E65-94E6-FC7AA3037497}"/>
                </c:ext>
              </c:extLst>
            </c:dLbl>
            <c:dLbl>
              <c:idx val="15"/>
              <c:layout>
                <c:manualLayout>
                  <c:x val="3.0721958774034188E-3"/>
                  <c:y val="-1.573917931422147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8-4928-4E65-94E6-FC7AA303749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accent4">
                        <a:lumMod val="50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'JUN 17'!$A$2:$C$17</c:f>
              <c:multiLvlStrCache>
                <c:ptCount val="16"/>
                <c:lvl>
                  <c:pt idx="0">
                    <c:v>Send in walking challenge results</c:v>
                  </c:pt>
                  <c:pt idx="1">
                    <c:v>Let's review Q1 2017 results</c:v>
                  </c:pt>
                  <c:pt idx="2">
                    <c:v>Upgrades to Walmart Canada</c:v>
                  </c:pt>
                  <c:pt idx="3">
                    <c:v>Future of Retail, Part 2</c:v>
                  </c:pt>
                  <c:pt idx="4">
                    <c:v>Five changes to your 401K plan</c:v>
                  </c:pt>
                  <c:pt idx="5">
                    <c:v>United Way campaign results!</c:v>
                  </c:pt>
                  <c:pt idx="6">
                    <c:v>Open positions in the US</c:v>
                  </c:pt>
                  <c:pt idx="7">
                    <c:v> Service &amp; Marketing Supports IN2 Ecosystem</c:v>
                  </c:pt>
                  <c:pt idx="8">
                    <c:v>New Channel &amp; Product Director</c:v>
                  </c:pt>
                  <c:pt idx="9">
                    <c:v>Catch the Wave and CRUSH the Competition!</c:v>
                  </c:pt>
                  <c:pt idx="10">
                    <c:v>Coming Soon… Windows 10</c:v>
                  </c:pt>
                  <c:pt idx="11">
                    <c:v>AI Foundry’s Latest News</c:v>
                  </c:pt>
                  <c:pt idx="12">
                    <c:v>First ever IM e-learning modules!</c:v>
                  </c:pt>
                  <c:pt idx="13">
                    <c:v>Understanding HSAs</c:v>
                  </c:pt>
                  <c:pt idx="14">
                    <c:v>New Features in IT-KAre</c:v>
                  </c:pt>
                  <c:pt idx="15">
                    <c:v>Time Reporting Reminder</c:v>
                  </c:pt>
                </c:lvl>
                <c:lvl>
                  <c:pt idx="0">
                    <c:v>6/1</c:v>
                  </c:pt>
                  <c:pt idx="1">
                    <c:v>6/1</c:v>
                  </c:pt>
                  <c:pt idx="2">
                    <c:v>6/1</c:v>
                  </c:pt>
                  <c:pt idx="3">
                    <c:v>6/1</c:v>
                  </c:pt>
                  <c:pt idx="4">
                    <c:v>6/6</c:v>
                  </c:pt>
                  <c:pt idx="5">
                    <c:v>6/7</c:v>
                  </c:pt>
                  <c:pt idx="6">
                    <c:v>6/8</c:v>
                  </c:pt>
                  <c:pt idx="7">
                    <c:v>6/12</c:v>
                  </c:pt>
                  <c:pt idx="8">
                    <c:v>6/14</c:v>
                  </c:pt>
                  <c:pt idx="9">
                    <c:v>6/14</c:v>
                  </c:pt>
                  <c:pt idx="10">
                    <c:v>6/15</c:v>
                  </c:pt>
                  <c:pt idx="11">
                    <c:v>6/16</c:v>
                  </c:pt>
                  <c:pt idx="12">
                    <c:v>6/19</c:v>
                  </c:pt>
                  <c:pt idx="13">
                    <c:v>6/22</c:v>
                  </c:pt>
                  <c:pt idx="14">
                    <c:v>6/28</c:v>
                  </c:pt>
                  <c:pt idx="15">
                    <c:v>6/29</c:v>
                  </c:pt>
                </c:lvl>
                <c:lvl>
                  <c:pt idx="0">
                    <c:v>HR</c:v>
                  </c:pt>
                  <c:pt idx="1">
                    <c:v>IM</c:v>
                  </c:pt>
                  <c:pt idx="2">
                    <c:v>I-C</c:v>
                  </c:pt>
                  <c:pt idx="3">
                    <c:v>I-C</c:v>
                  </c:pt>
                  <c:pt idx="4">
                    <c:v>HR</c:v>
                  </c:pt>
                  <c:pt idx="5">
                    <c:v>HR</c:v>
                  </c:pt>
                  <c:pt idx="6">
                    <c:v>HR</c:v>
                  </c:pt>
                  <c:pt idx="7">
                    <c:v>IM</c:v>
                  </c:pt>
                  <c:pt idx="8">
                    <c:v>IM</c:v>
                  </c:pt>
                  <c:pt idx="9">
                    <c:v>IM</c:v>
                  </c:pt>
                  <c:pt idx="10">
                    <c:v>IT</c:v>
                  </c:pt>
                  <c:pt idx="11">
                    <c:v>AIF</c:v>
                  </c:pt>
                  <c:pt idx="12">
                    <c:v>IM</c:v>
                  </c:pt>
                  <c:pt idx="13">
                    <c:v>HR</c:v>
                  </c:pt>
                  <c:pt idx="14">
                    <c:v>IT</c:v>
                  </c:pt>
                  <c:pt idx="15">
                    <c:v>HR</c:v>
                  </c:pt>
                </c:lvl>
              </c:multiLvlStrCache>
            </c:multiLvlStrRef>
          </c:cat>
          <c:val>
            <c:numRef>
              <c:f>'JUN 17'!$J$2:$J$17</c:f>
              <c:numCache>
                <c:formatCode>General</c:formatCode>
                <c:ptCount val="16"/>
                <c:pt idx="0">
                  <c:v>15</c:v>
                </c:pt>
                <c:pt idx="1">
                  <c:v>43</c:v>
                </c:pt>
                <c:pt idx="2">
                  <c:v>36</c:v>
                </c:pt>
                <c:pt idx="3">
                  <c:v>50</c:v>
                </c:pt>
                <c:pt idx="4">
                  <c:v>264</c:v>
                </c:pt>
                <c:pt idx="5">
                  <c:v>25</c:v>
                </c:pt>
                <c:pt idx="6">
                  <c:v>98</c:v>
                </c:pt>
                <c:pt idx="7">
                  <c:v>52</c:v>
                </c:pt>
                <c:pt idx="8">
                  <c:v>44</c:v>
                </c:pt>
                <c:pt idx="9">
                  <c:v>71</c:v>
                </c:pt>
                <c:pt idx="10">
                  <c:v>55</c:v>
                </c:pt>
                <c:pt idx="11">
                  <c:v>76</c:v>
                </c:pt>
                <c:pt idx="12">
                  <c:v>79</c:v>
                </c:pt>
                <c:pt idx="13">
                  <c:v>69</c:v>
                </c:pt>
                <c:pt idx="14">
                  <c:v>117</c:v>
                </c:pt>
                <c:pt idx="15">
                  <c:v>92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9-4928-4E65-94E6-FC7AA303749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22998792"/>
        <c:axId val="322999120"/>
      </c:lineChart>
      <c:catAx>
        <c:axId val="3229987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322999120"/>
        <c:crosses val="autoZero"/>
        <c:auto val="1"/>
        <c:lblAlgn val="ctr"/>
        <c:lblOffset val="100"/>
        <c:noMultiLvlLbl val="0"/>
      </c:catAx>
      <c:valAx>
        <c:axId val="3229991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2998792"/>
        <c:crosses val="autoZero"/>
        <c:crossBetween val="between"/>
      </c:valAx>
      <c:valAx>
        <c:axId val="529017056"/>
        <c:scaling>
          <c:orientation val="minMax"/>
        </c:scaling>
        <c:delete val="0"/>
        <c:axPos val="r"/>
        <c:numFmt formatCode="h:mm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29017384"/>
        <c:crosses val="max"/>
        <c:crossBetween val="between"/>
      </c:valAx>
      <c:catAx>
        <c:axId val="529017384"/>
        <c:scaling>
          <c:orientation val="minMax"/>
        </c:scaling>
        <c:delete val="1"/>
        <c:axPos val="t"/>
        <c:numFmt formatCode="General" sourceLinked="1"/>
        <c:majorTickMark val="none"/>
        <c:minorTickMark val="none"/>
        <c:tickLblPos val="nextTo"/>
        <c:crossAx val="529017056"/>
        <c:crosses val="max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19350558893157049"/>
          <c:y val="9.8467227679014335E-2"/>
          <c:w val="0.61780721569872765"/>
          <c:h val="4.1187839219974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May 2017 Blog Metrics</a:t>
            </a:r>
          </a:p>
        </c:rich>
      </c:tx>
      <c:layout>
        <c:manualLayout>
          <c:xMode val="edge"/>
          <c:yMode val="edge"/>
          <c:x val="0.36818543905484313"/>
          <c:y val="5.168568740926162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5.3579455239772963E-2"/>
          <c:y val="0.17986391012133507"/>
          <c:w val="0.90303824171511271"/>
          <c:h val="0.22874342058594027"/>
        </c:manualLayout>
      </c:layout>
      <c:areaChart>
        <c:grouping val="stacked"/>
        <c:varyColors val="0"/>
        <c:ser>
          <c:idx val="1"/>
          <c:order val="1"/>
          <c:tx>
            <c:v>Time on Page</c:v>
          </c:tx>
          <c:spPr>
            <a:gradFill rotWithShape="1">
              <a:gsLst>
                <a:gs pos="0">
                  <a:schemeClr val="accent2"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dLbls>
            <c:dLbl>
              <c:idx val="0"/>
              <c:layout>
                <c:manualLayout>
                  <c:x val="-1.0242086411977186E-2"/>
                  <c:y val="2.248453789671488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1D96-424F-852A-438EED341FDE}"/>
                </c:ext>
              </c:extLst>
            </c:dLbl>
            <c:dLbl>
              <c:idx val="18"/>
              <c:layout>
                <c:manualLayout>
                  <c:x val="9.1428549488461932E-3"/>
                  <c:y val="6.745362563237732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D96-424F-852A-438EED341FD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'MAY 17'!$A$2:$C$20</c:f>
              <c:multiLvlStrCache>
                <c:ptCount val="19"/>
                <c:lvl>
                  <c:pt idx="0">
                    <c:v>Getting to Know Yammer</c:v>
                  </c:pt>
                  <c:pt idx="1">
                    <c:v>SharePoint Site Collection Owners https://share.kodakalaris.com</c:v>
                  </c:pt>
                  <c:pt idx="2">
                    <c:v>Photo organisers’ gathering yields opportunities</c:v>
                  </c:pt>
                  <c:pt idx="3">
                    <c:v>Capturing Disney with innovative digital photography</c:v>
                  </c:pt>
                  <c:pt idx="4">
                    <c:v>Lean, start-up approach for innovation</c:v>
                  </c:pt>
                  <c:pt idx="5">
                    <c:v>New IT-KAre Mobile Device forms</c:v>
                  </c:pt>
                  <c:pt idx="6">
                    <c:v>Expanded Customer &amp; Market Intelligence Team</c:v>
                  </c:pt>
                  <c:pt idx="7">
                    <c:v>Reporting a Lost or Stolen Device</c:v>
                  </c:pt>
                  <c:pt idx="8">
                    <c:v>APR’s Benchmarking Lab Opens</c:v>
                  </c:pt>
                  <c:pt idx="9">
                    <c:v>EAMER Imaging Newsletter</c:v>
                  </c:pt>
                  <c:pt idx="10">
                    <c:v>Multi-factor Authentication</c:v>
                  </c:pt>
                  <c:pt idx="11">
                    <c:v>Kodak Alaris and iFLYTEK tour</c:v>
                  </c:pt>
                  <c:pt idx="12">
                    <c:v>UW; retirement seminar; Open jobs</c:v>
                  </c:pt>
                  <c:pt idx="13">
                    <c:v>Office 365 Self-Help Improvements</c:v>
                  </c:pt>
                  <c:pt idx="14">
                    <c:v>The Social Media Big 3</c:v>
                  </c:pt>
                  <c:pt idx="15">
                    <c:v>Q1 PR Results: Quality vs Quantity</c:v>
                  </c:pt>
                  <c:pt idx="16">
                    <c:v>Scanner Portfolio EPEAT Silver</c:v>
                  </c:pt>
                  <c:pt idx="17">
                    <c:v>AIF Wins Contract to Automate Commercial Lending</c:v>
                  </c:pt>
                  <c:pt idx="18">
                    <c:v>Improve your KA Directory experience</c:v>
                  </c:pt>
                </c:lvl>
                <c:lvl>
                  <c:pt idx="0">
                    <c:v>5/1</c:v>
                  </c:pt>
                  <c:pt idx="1">
                    <c:v>5/2</c:v>
                  </c:pt>
                  <c:pt idx="2">
                    <c:v>5/2</c:v>
                  </c:pt>
                  <c:pt idx="3">
                    <c:v>5/2</c:v>
                  </c:pt>
                  <c:pt idx="4">
                    <c:v>5/2</c:v>
                  </c:pt>
                  <c:pt idx="5">
                    <c:v>5/4</c:v>
                  </c:pt>
                  <c:pt idx="6">
                    <c:v>5/10</c:v>
                  </c:pt>
                  <c:pt idx="7">
                    <c:v>5/11</c:v>
                  </c:pt>
                  <c:pt idx="8">
                    <c:v>5/16</c:v>
                  </c:pt>
                  <c:pt idx="9">
                    <c:v>5/16</c:v>
                  </c:pt>
                  <c:pt idx="10">
                    <c:v>5/16</c:v>
                  </c:pt>
                  <c:pt idx="11">
                    <c:v>5/18</c:v>
                  </c:pt>
                  <c:pt idx="12">
                    <c:v>5/19</c:v>
                  </c:pt>
                  <c:pt idx="13">
                    <c:v>5/22</c:v>
                  </c:pt>
                  <c:pt idx="14">
                    <c:v>5/22</c:v>
                  </c:pt>
                  <c:pt idx="15">
                    <c:v>5/23</c:v>
                  </c:pt>
                  <c:pt idx="16">
                    <c:v>5/25</c:v>
                  </c:pt>
                  <c:pt idx="17">
                    <c:v>5/26</c:v>
                  </c:pt>
                  <c:pt idx="18">
                    <c:v>5/30</c:v>
                  </c:pt>
                </c:lvl>
                <c:lvl>
                  <c:pt idx="0">
                    <c:v>IT</c:v>
                  </c:pt>
                  <c:pt idx="1">
                    <c:v>IT</c:v>
                  </c:pt>
                  <c:pt idx="2">
                    <c:v>IM</c:v>
                  </c:pt>
                  <c:pt idx="3">
                    <c:v>IC </c:v>
                  </c:pt>
                  <c:pt idx="4">
                    <c:v>IM </c:v>
                  </c:pt>
                  <c:pt idx="5">
                    <c:v>IT</c:v>
                  </c:pt>
                  <c:pt idx="6">
                    <c:v>IM </c:v>
                  </c:pt>
                  <c:pt idx="7">
                    <c:v>IT</c:v>
                  </c:pt>
                  <c:pt idx="8">
                    <c:v>IM</c:v>
                  </c:pt>
                  <c:pt idx="9">
                    <c:v>IC </c:v>
                  </c:pt>
                  <c:pt idx="10">
                    <c:v>IT</c:v>
                  </c:pt>
                  <c:pt idx="11">
                    <c:v>IM</c:v>
                  </c:pt>
                  <c:pt idx="12">
                    <c:v>HR</c:v>
                  </c:pt>
                  <c:pt idx="13">
                    <c:v>IT</c:v>
                  </c:pt>
                  <c:pt idx="14">
                    <c:v>IM</c:v>
                  </c:pt>
                  <c:pt idx="15">
                    <c:v>IM</c:v>
                  </c:pt>
                  <c:pt idx="16">
                    <c:v>IM</c:v>
                  </c:pt>
                  <c:pt idx="17">
                    <c:v>AIF</c:v>
                  </c:pt>
                  <c:pt idx="18">
                    <c:v>IT</c:v>
                  </c:pt>
                </c:lvl>
              </c:multiLvlStrCache>
            </c:multiLvlStrRef>
          </c:cat>
          <c:val>
            <c:numRef>
              <c:f>'MAY 17'!$H$2:$H$20</c:f>
              <c:numCache>
                <c:formatCode>h:mm;@</c:formatCode>
                <c:ptCount val="19"/>
                <c:pt idx="0">
                  <c:v>4.027777777777778E-2</c:v>
                </c:pt>
                <c:pt idx="1">
                  <c:v>4.6527777777777779E-2</c:v>
                </c:pt>
                <c:pt idx="2">
                  <c:v>9.5138888888888884E-2</c:v>
                </c:pt>
                <c:pt idx="3">
                  <c:v>6.6666666666666666E-2</c:v>
                </c:pt>
                <c:pt idx="4">
                  <c:v>9.4444444444444442E-2</c:v>
                </c:pt>
                <c:pt idx="5">
                  <c:v>7.2916666666666671E-2</c:v>
                </c:pt>
                <c:pt idx="6">
                  <c:v>7.7083333333333337E-2</c:v>
                </c:pt>
                <c:pt idx="7">
                  <c:v>9.0277777777777776E-2</c:v>
                </c:pt>
                <c:pt idx="8">
                  <c:v>5.4166666666666669E-2</c:v>
                </c:pt>
                <c:pt idx="9">
                  <c:v>7.4999999999999997E-2</c:v>
                </c:pt>
                <c:pt idx="10">
                  <c:v>0.12986111111111112</c:v>
                </c:pt>
                <c:pt idx="11">
                  <c:v>6.1111111111111116E-2</c:v>
                </c:pt>
                <c:pt idx="12">
                  <c:v>0.13749999999999998</c:v>
                </c:pt>
                <c:pt idx="13">
                  <c:v>0.10277777777777779</c:v>
                </c:pt>
                <c:pt idx="14">
                  <c:v>8.4027777777777771E-2</c:v>
                </c:pt>
                <c:pt idx="15">
                  <c:v>5.347222222222222E-2</c:v>
                </c:pt>
                <c:pt idx="16">
                  <c:v>0.13194444444444445</c:v>
                </c:pt>
                <c:pt idx="17">
                  <c:v>9.9999999999999992E-2</c:v>
                </c:pt>
                <c:pt idx="18">
                  <c:v>6.805555555555555E-2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D96-424F-852A-438EED341FD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29017384"/>
        <c:axId val="529017056"/>
      </c:areaChart>
      <c:barChart>
        <c:barDir val="col"/>
        <c:grouping val="clustered"/>
        <c:varyColors val="0"/>
        <c:ser>
          <c:idx val="0"/>
          <c:order val="0"/>
          <c:tx>
            <c:v>Unique Pageviews</c:v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dLbl>
              <c:idx val="3"/>
              <c:layout>
                <c:manualLayout>
                  <c:x val="-5.04668220779869E-3"/>
                  <c:y val="1.798763031737190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1D96-424F-852A-438EED341FDE}"/>
                </c:ext>
              </c:extLst>
            </c:dLbl>
            <c:dLbl>
              <c:idx val="7"/>
              <c:layout>
                <c:manualLayout>
                  <c:x val="1.5238091581409228E-3"/>
                  <c:y val="2.9229904440696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1D96-424F-852A-438EED341FDE}"/>
                </c:ext>
              </c:extLst>
            </c:dLbl>
            <c:dLbl>
              <c:idx val="10"/>
              <c:layout>
                <c:manualLayout>
                  <c:x val="-6.8279787305918399E-17"/>
                  <c:y val="5.62113447417871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1D96-424F-852A-438EED341FDE}"/>
                </c:ext>
              </c:extLst>
            </c:dLbl>
            <c:dLbl>
              <c:idx val="18"/>
              <c:layout>
                <c:manualLayout>
                  <c:x val="-2.793296294175596E-3"/>
                  <c:y val="1.573917652770037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1D96-424F-852A-438EED341FD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accent1">
                        <a:lumMod val="7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'MAY 17'!$A$2:$C$20</c:f>
              <c:multiLvlStrCache>
                <c:ptCount val="19"/>
                <c:lvl>
                  <c:pt idx="0">
                    <c:v>Getting to Know Yammer</c:v>
                  </c:pt>
                  <c:pt idx="1">
                    <c:v>SharePoint Site Collection Owners https://share.kodakalaris.com</c:v>
                  </c:pt>
                  <c:pt idx="2">
                    <c:v>Photo organisers’ gathering yields opportunities</c:v>
                  </c:pt>
                  <c:pt idx="3">
                    <c:v>Capturing Disney with innovative digital photography</c:v>
                  </c:pt>
                  <c:pt idx="4">
                    <c:v>Lean, start-up approach for innovation</c:v>
                  </c:pt>
                  <c:pt idx="5">
                    <c:v>New IT-KAre Mobile Device forms</c:v>
                  </c:pt>
                  <c:pt idx="6">
                    <c:v>Expanded Customer &amp; Market Intelligence Team</c:v>
                  </c:pt>
                  <c:pt idx="7">
                    <c:v>Reporting a Lost or Stolen Device</c:v>
                  </c:pt>
                  <c:pt idx="8">
                    <c:v>APR’s Benchmarking Lab Opens</c:v>
                  </c:pt>
                  <c:pt idx="9">
                    <c:v>EAMER Imaging Newsletter</c:v>
                  </c:pt>
                  <c:pt idx="10">
                    <c:v>Multi-factor Authentication</c:v>
                  </c:pt>
                  <c:pt idx="11">
                    <c:v>Kodak Alaris and iFLYTEK tour</c:v>
                  </c:pt>
                  <c:pt idx="12">
                    <c:v>UW; retirement seminar; Open jobs</c:v>
                  </c:pt>
                  <c:pt idx="13">
                    <c:v>Office 365 Self-Help Improvements</c:v>
                  </c:pt>
                  <c:pt idx="14">
                    <c:v>The Social Media Big 3</c:v>
                  </c:pt>
                  <c:pt idx="15">
                    <c:v>Q1 PR Results: Quality vs Quantity</c:v>
                  </c:pt>
                  <c:pt idx="16">
                    <c:v>Scanner Portfolio EPEAT Silver</c:v>
                  </c:pt>
                  <c:pt idx="17">
                    <c:v>AIF Wins Contract to Automate Commercial Lending</c:v>
                  </c:pt>
                  <c:pt idx="18">
                    <c:v>Improve your KA Directory experience</c:v>
                  </c:pt>
                </c:lvl>
                <c:lvl>
                  <c:pt idx="0">
                    <c:v>5/1</c:v>
                  </c:pt>
                  <c:pt idx="1">
                    <c:v>5/2</c:v>
                  </c:pt>
                  <c:pt idx="2">
                    <c:v>5/2</c:v>
                  </c:pt>
                  <c:pt idx="3">
                    <c:v>5/2</c:v>
                  </c:pt>
                  <c:pt idx="4">
                    <c:v>5/2</c:v>
                  </c:pt>
                  <c:pt idx="5">
                    <c:v>5/4</c:v>
                  </c:pt>
                  <c:pt idx="6">
                    <c:v>5/10</c:v>
                  </c:pt>
                  <c:pt idx="7">
                    <c:v>5/11</c:v>
                  </c:pt>
                  <c:pt idx="8">
                    <c:v>5/16</c:v>
                  </c:pt>
                  <c:pt idx="9">
                    <c:v>5/16</c:v>
                  </c:pt>
                  <c:pt idx="10">
                    <c:v>5/16</c:v>
                  </c:pt>
                  <c:pt idx="11">
                    <c:v>5/18</c:v>
                  </c:pt>
                  <c:pt idx="12">
                    <c:v>5/19</c:v>
                  </c:pt>
                  <c:pt idx="13">
                    <c:v>5/22</c:v>
                  </c:pt>
                  <c:pt idx="14">
                    <c:v>5/22</c:v>
                  </c:pt>
                  <c:pt idx="15">
                    <c:v>5/23</c:v>
                  </c:pt>
                  <c:pt idx="16">
                    <c:v>5/25</c:v>
                  </c:pt>
                  <c:pt idx="17">
                    <c:v>5/26</c:v>
                  </c:pt>
                  <c:pt idx="18">
                    <c:v>5/30</c:v>
                  </c:pt>
                </c:lvl>
                <c:lvl>
                  <c:pt idx="0">
                    <c:v>IT</c:v>
                  </c:pt>
                  <c:pt idx="1">
                    <c:v>IT</c:v>
                  </c:pt>
                  <c:pt idx="2">
                    <c:v>IM</c:v>
                  </c:pt>
                  <c:pt idx="3">
                    <c:v>IC </c:v>
                  </c:pt>
                  <c:pt idx="4">
                    <c:v>IM </c:v>
                  </c:pt>
                  <c:pt idx="5">
                    <c:v>IT</c:v>
                  </c:pt>
                  <c:pt idx="6">
                    <c:v>IM </c:v>
                  </c:pt>
                  <c:pt idx="7">
                    <c:v>IT</c:v>
                  </c:pt>
                  <c:pt idx="8">
                    <c:v>IM</c:v>
                  </c:pt>
                  <c:pt idx="9">
                    <c:v>IC </c:v>
                  </c:pt>
                  <c:pt idx="10">
                    <c:v>IT</c:v>
                  </c:pt>
                  <c:pt idx="11">
                    <c:v>IM</c:v>
                  </c:pt>
                  <c:pt idx="12">
                    <c:v>HR</c:v>
                  </c:pt>
                  <c:pt idx="13">
                    <c:v>IT</c:v>
                  </c:pt>
                  <c:pt idx="14">
                    <c:v>IM</c:v>
                  </c:pt>
                  <c:pt idx="15">
                    <c:v>IM</c:v>
                  </c:pt>
                  <c:pt idx="16">
                    <c:v>IM</c:v>
                  </c:pt>
                  <c:pt idx="17">
                    <c:v>AIF</c:v>
                  </c:pt>
                  <c:pt idx="18">
                    <c:v>IT</c:v>
                  </c:pt>
                </c:lvl>
              </c:multiLvlStrCache>
            </c:multiLvlStrRef>
          </c:cat>
          <c:val>
            <c:numRef>
              <c:f>'MAY 17'!$G$2:$G$20</c:f>
              <c:numCache>
                <c:formatCode>General</c:formatCode>
                <c:ptCount val="19"/>
                <c:pt idx="0">
                  <c:v>85</c:v>
                </c:pt>
                <c:pt idx="1">
                  <c:v>66</c:v>
                </c:pt>
                <c:pt idx="2">
                  <c:v>84</c:v>
                </c:pt>
                <c:pt idx="3">
                  <c:v>127</c:v>
                </c:pt>
                <c:pt idx="4">
                  <c:v>81</c:v>
                </c:pt>
                <c:pt idx="5">
                  <c:v>34</c:v>
                </c:pt>
                <c:pt idx="6">
                  <c:v>77</c:v>
                </c:pt>
                <c:pt idx="7">
                  <c:v>60</c:v>
                </c:pt>
                <c:pt idx="8">
                  <c:v>54</c:v>
                </c:pt>
                <c:pt idx="9">
                  <c:v>80</c:v>
                </c:pt>
                <c:pt idx="10">
                  <c:v>250</c:v>
                </c:pt>
                <c:pt idx="11">
                  <c:v>48</c:v>
                </c:pt>
                <c:pt idx="12">
                  <c:v>181</c:v>
                </c:pt>
                <c:pt idx="13">
                  <c:v>88</c:v>
                </c:pt>
                <c:pt idx="14">
                  <c:v>54</c:v>
                </c:pt>
                <c:pt idx="15">
                  <c:v>71</c:v>
                </c:pt>
                <c:pt idx="16">
                  <c:v>62</c:v>
                </c:pt>
                <c:pt idx="17">
                  <c:v>40</c:v>
                </c:pt>
                <c:pt idx="18">
                  <c:v>106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1D96-424F-852A-438EED341FDE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69"/>
        <c:axId val="322998792"/>
        <c:axId val="322999120"/>
      </c:barChart>
      <c:lineChart>
        <c:grouping val="stacked"/>
        <c:varyColors val="0"/>
        <c:ser>
          <c:idx val="2"/>
          <c:order val="2"/>
          <c:tx>
            <c:v>Unique Direct Views</c:v>
          </c:tx>
          <c:spPr>
            <a:ln w="34925" cap="rnd">
              <a:solidFill>
                <a:schemeClr val="accent3"/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circle"/>
            <c:size val="6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 w="9525">
                <a:solidFill>
                  <a:schemeClr val="accent3"/>
                </a:solidFill>
                <a:round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</c:marker>
          <c:dLbls>
            <c:dLbl>
              <c:idx val="7"/>
              <c:layout>
                <c:manualLayout>
                  <c:x val="-8.5929098795458972E-3"/>
                  <c:y val="6.410257488770653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1D96-424F-852A-438EED341FDE}"/>
                </c:ext>
              </c:extLst>
            </c:dLbl>
            <c:dLbl>
              <c:idx val="8"/>
              <c:layout>
                <c:manualLayout>
                  <c:x val="-5.728606586364037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1D96-424F-852A-438EED341FD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bg2">
                        <a:lumMod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'MAY 17'!$A$2:$C$20</c:f>
              <c:multiLvlStrCache>
                <c:ptCount val="19"/>
                <c:lvl>
                  <c:pt idx="0">
                    <c:v>Getting to Know Yammer</c:v>
                  </c:pt>
                  <c:pt idx="1">
                    <c:v>SharePoint Site Collection Owners https://share.kodakalaris.com</c:v>
                  </c:pt>
                  <c:pt idx="2">
                    <c:v>Photo organisers’ gathering yields opportunities</c:v>
                  </c:pt>
                  <c:pt idx="3">
                    <c:v>Capturing Disney with innovative digital photography</c:v>
                  </c:pt>
                  <c:pt idx="4">
                    <c:v>Lean, start-up approach for innovation</c:v>
                  </c:pt>
                  <c:pt idx="5">
                    <c:v>New IT-KAre Mobile Device forms</c:v>
                  </c:pt>
                  <c:pt idx="6">
                    <c:v>Expanded Customer &amp; Market Intelligence Team</c:v>
                  </c:pt>
                  <c:pt idx="7">
                    <c:v>Reporting a Lost or Stolen Device</c:v>
                  </c:pt>
                  <c:pt idx="8">
                    <c:v>APR’s Benchmarking Lab Opens</c:v>
                  </c:pt>
                  <c:pt idx="9">
                    <c:v>EAMER Imaging Newsletter</c:v>
                  </c:pt>
                  <c:pt idx="10">
                    <c:v>Multi-factor Authentication</c:v>
                  </c:pt>
                  <c:pt idx="11">
                    <c:v>Kodak Alaris and iFLYTEK tour</c:v>
                  </c:pt>
                  <c:pt idx="12">
                    <c:v>UW; retirement seminar; Open jobs</c:v>
                  </c:pt>
                  <c:pt idx="13">
                    <c:v>Office 365 Self-Help Improvements</c:v>
                  </c:pt>
                  <c:pt idx="14">
                    <c:v>The Social Media Big 3</c:v>
                  </c:pt>
                  <c:pt idx="15">
                    <c:v>Q1 PR Results: Quality vs Quantity</c:v>
                  </c:pt>
                  <c:pt idx="16">
                    <c:v>Scanner Portfolio EPEAT Silver</c:v>
                  </c:pt>
                  <c:pt idx="17">
                    <c:v>AIF Wins Contract to Automate Commercial Lending</c:v>
                  </c:pt>
                  <c:pt idx="18">
                    <c:v>Improve your KA Directory experience</c:v>
                  </c:pt>
                </c:lvl>
                <c:lvl>
                  <c:pt idx="0">
                    <c:v>5/1</c:v>
                  </c:pt>
                  <c:pt idx="1">
                    <c:v>5/2</c:v>
                  </c:pt>
                  <c:pt idx="2">
                    <c:v>5/2</c:v>
                  </c:pt>
                  <c:pt idx="3">
                    <c:v>5/2</c:v>
                  </c:pt>
                  <c:pt idx="4">
                    <c:v>5/2</c:v>
                  </c:pt>
                  <c:pt idx="5">
                    <c:v>5/4</c:v>
                  </c:pt>
                  <c:pt idx="6">
                    <c:v>5/10</c:v>
                  </c:pt>
                  <c:pt idx="7">
                    <c:v>5/11</c:v>
                  </c:pt>
                  <c:pt idx="8">
                    <c:v>5/16</c:v>
                  </c:pt>
                  <c:pt idx="9">
                    <c:v>5/16</c:v>
                  </c:pt>
                  <c:pt idx="10">
                    <c:v>5/16</c:v>
                  </c:pt>
                  <c:pt idx="11">
                    <c:v>5/18</c:v>
                  </c:pt>
                  <c:pt idx="12">
                    <c:v>5/19</c:v>
                  </c:pt>
                  <c:pt idx="13">
                    <c:v>5/22</c:v>
                  </c:pt>
                  <c:pt idx="14">
                    <c:v>5/22</c:v>
                  </c:pt>
                  <c:pt idx="15">
                    <c:v>5/23</c:v>
                  </c:pt>
                  <c:pt idx="16">
                    <c:v>5/25</c:v>
                  </c:pt>
                  <c:pt idx="17">
                    <c:v>5/26</c:v>
                  </c:pt>
                  <c:pt idx="18">
                    <c:v>5/30</c:v>
                  </c:pt>
                </c:lvl>
                <c:lvl>
                  <c:pt idx="0">
                    <c:v>IT</c:v>
                  </c:pt>
                  <c:pt idx="1">
                    <c:v>IT</c:v>
                  </c:pt>
                  <c:pt idx="2">
                    <c:v>IM</c:v>
                  </c:pt>
                  <c:pt idx="3">
                    <c:v>IC </c:v>
                  </c:pt>
                  <c:pt idx="4">
                    <c:v>IM </c:v>
                  </c:pt>
                  <c:pt idx="5">
                    <c:v>IT</c:v>
                  </c:pt>
                  <c:pt idx="6">
                    <c:v>IM </c:v>
                  </c:pt>
                  <c:pt idx="7">
                    <c:v>IT</c:v>
                  </c:pt>
                  <c:pt idx="8">
                    <c:v>IM</c:v>
                  </c:pt>
                  <c:pt idx="9">
                    <c:v>IC </c:v>
                  </c:pt>
                  <c:pt idx="10">
                    <c:v>IT</c:v>
                  </c:pt>
                  <c:pt idx="11">
                    <c:v>IM</c:v>
                  </c:pt>
                  <c:pt idx="12">
                    <c:v>HR</c:v>
                  </c:pt>
                  <c:pt idx="13">
                    <c:v>IT</c:v>
                  </c:pt>
                  <c:pt idx="14">
                    <c:v>IM</c:v>
                  </c:pt>
                  <c:pt idx="15">
                    <c:v>IM</c:v>
                  </c:pt>
                  <c:pt idx="16">
                    <c:v>IM</c:v>
                  </c:pt>
                  <c:pt idx="17">
                    <c:v>AIF</c:v>
                  </c:pt>
                  <c:pt idx="18">
                    <c:v>IT</c:v>
                  </c:pt>
                </c:lvl>
              </c:multiLvlStrCache>
            </c:multiLvlStrRef>
          </c:cat>
          <c:val>
            <c:numRef>
              <c:f>'MAY 17'!$I$2:$I$20</c:f>
              <c:numCache>
                <c:formatCode>General</c:formatCode>
                <c:ptCount val="19"/>
                <c:pt idx="0">
                  <c:v>36</c:v>
                </c:pt>
                <c:pt idx="1">
                  <c:v>24</c:v>
                </c:pt>
                <c:pt idx="2">
                  <c:v>46</c:v>
                </c:pt>
                <c:pt idx="3">
                  <c:v>68</c:v>
                </c:pt>
                <c:pt idx="4">
                  <c:v>51</c:v>
                </c:pt>
                <c:pt idx="5">
                  <c:v>18</c:v>
                </c:pt>
                <c:pt idx="6">
                  <c:v>40</c:v>
                </c:pt>
                <c:pt idx="7">
                  <c:v>24</c:v>
                </c:pt>
                <c:pt idx="8">
                  <c:v>28</c:v>
                </c:pt>
                <c:pt idx="9">
                  <c:v>39</c:v>
                </c:pt>
                <c:pt idx="10">
                  <c:v>127</c:v>
                </c:pt>
                <c:pt idx="11">
                  <c:v>25</c:v>
                </c:pt>
                <c:pt idx="12">
                  <c:v>84</c:v>
                </c:pt>
                <c:pt idx="13">
                  <c:v>45</c:v>
                </c:pt>
                <c:pt idx="14">
                  <c:v>20</c:v>
                </c:pt>
                <c:pt idx="15">
                  <c:v>35</c:v>
                </c:pt>
                <c:pt idx="16">
                  <c:v>32</c:v>
                </c:pt>
                <c:pt idx="17">
                  <c:v>19</c:v>
                </c:pt>
                <c:pt idx="18">
                  <c:v>53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A-1D96-424F-852A-438EED341FDE}"/>
            </c:ext>
          </c:extLst>
        </c:ser>
        <c:ser>
          <c:idx val="3"/>
          <c:order val="3"/>
          <c:tx>
            <c:v>Unique Referral Views</c:v>
          </c:tx>
          <c:spPr>
            <a:ln w="34925" cap="rnd">
              <a:solidFill>
                <a:schemeClr val="accent4"/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circle"/>
            <c:size val="6"/>
            <c:spPr>
              <a:gradFill rotWithShape="1">
                <a:gsLst>
                  <a:gs pos="0">
                    <a:schemeClr val="accent4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 w="9525">
                <a:solidFill>
                  <a:schemeClr val="accent4"/>
                </a:solidFill>
                <a:round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</c:marker>
          <c:dLbls>
            <c:dLbl>
              <c:idx val="3"/>
              <c:layout>
                <c:manualLayout>
                  <c:x val="-1.1264588087663035E-16"/>
                  <c:y val="-6.745362563237773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1D96-424F-852A-438EED341FDE}"/>
                </c:ext>
              </c:extLst>
            </c:dLbl>
            <c:dLbl>
              <c:idx val="4"/>
              <c:layout>
                <c:manualLayout>
                  <c:x val="0"/>
                  <c:y val="-1.124227093872958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1D96-424F-852A-438EED341FDE}"/>
                </c:ext>
              </c:extLst>
            </c:dLbl>
            <c:dLbl>
              <c:idx val="5"/>
              <c:layout>
                <c:manualLayout>
                  <c:x val="1.5360979387015966E-3"/>
                  <c:y val="-1.349072512647550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1D96-424F-852A-438EED341FDE}"/>
                </c:ext>
              </c:extLst>
            </c:dLbl>
            <c:dLbl>
              <c:idx val="6"/>
              <c:layout>
                <c:manualLayout>
                  <c:x val="1.5360979387017094E-3"/>
                  <c:y val="-1.124227093872962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1D96-424F-852A-438EED341FDE}"/>
                </c:ext>
              </c:extLst>
            </c:dLbl>
            <c:dLbl>
              <c:idx val="7"/>
              <c:layout>
                <c:manualLayout>
                  <c:x val="-7.1607582329550196E-3"/>
                  <c:y val="9.999160441342021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1D96-424F-852A-438EED341FDE}"/>
                </c:ext>
              </c:extLst>
            </c:dLbl>
            <c:dLbl>
              <c:idx val="8"/>
              <c:layout>
                <c:manualLayout>
                  <c:x val="-1.0502324084589851E-16"/>
                  <c:y val="-6.410257488770771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1D96-424F-852A-438EED341FDE}"/>
                </c:ext>
              </c:extLst>
            </c:dLbl>
            <c:dLbl>
              <c:idx val="10"/>
              <c:layout>
                <c:manualLayout>
                  <c:x val="2.7888974023737448E-4"/>
                  <c:y val="-2.248453789671488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1D96-424F-852A-438EED341FDE}"/>
                </c:ext>
              </c:extLst>
            </c:dLbl>
            <c:dLbl>
              <c:idx val="11"/>
              <c:layout>
                <c:manualLayout>
                  <c:x val="3.0721958774033624E-3"/>
                  <c:y val="-1.124227093872962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1D96-424F-852A-438EED341FDE}"/>
                </c:ext>
              </c:extLst>
            </c:dLbl>
            <c:dLbl>
              <c:idx val="12"/>
              <c:layout>
                <c:manualLayout>
                  <c:x val="1.536097938701653E-3"/>
                  <c:y val="-1.124227093872962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1D96-424F-852A-438EED341FDE}"/>
                </c:ext>
              </c:extLst>
            </c:dLbl>
            <c:dLbl>
              <c:idx val="13"/>
              <c:layout>
                <c:manualLayout>
                  <c:x val="2.0186728831194387E-3"/>
                  <c:y val="-8.993815158685995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1D96-424F-852A-438EED341FDE}"/>
                </c:ext>
              </c:extLst>
            </c:dLbl>
            <c:dLbl>
              <c:idx val="14"/>
              <c:layout>
                <c:manualLayout>
                  <c:x val="-5.6322940438315176E-17"/>
                  <c:y val="-1.349072512647558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1D96-424F-852A-438EED341FDE}"/>
                </c:ext>
              </c:extLst>
            </c:dLbl>
            <c:dLbl>
              <c:idx val="15"/>
              <c:layout>
                <c:manualLayout>
                  <c:x val="4.6082938161050718E-3"/>
                  <c:y val="-1.573917931422147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6-1D96-424F-852A-438EED341FDE}"/>
                </c:ext>
              </c:extLst>
            </c:dLbl>
            <c:dLbl>
              <c:idx val="16"/>
              <c:layout>
                <c:manualLayout>
                  <c:x val="3.0721958774034188E-3"/>
                  <c:y val="-1.79876335019673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1D96-424F-852A-438EED341FDE}"/>
                </c:ext>
              </c:extLst>
            </c:dLbl>
            <c:dLbl>
              <c:idx val="17"/>
              <c:layout>
                <c:manualLayout>
                  <c:x val="4.6082938161051282E-3"/>
                  <c:y val="-1.573917931422151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8-1D96-424F-852A-438EED341FDE}"/>
                </c:ext>
              </c:extLst>
            </c:dLbl>
            <c:dLbl>
              <c:idx val="18"/>
              <c:layout>
                <c:manualLayout>
                  <c:x val="-2.5144065539382215E-3"/>
                  <c:y val="4.496907579342976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9-1D96-424F-852A-438EED341FD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accent5">
                        <a:lumMod val="50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'MAY 17'!$A$2:$C$20</c:f>
              <c:multiLvlStrCache>
                <c:ptCount val="19"/>
                <c:lvl>
                  <c:pt idx="0">
                    <c:v>Getting to Know Yammer</c:v>
                  </c:pt>
                  <c:pt idx="1">
                    <c:v>SharePoint Site Collection Owners https://share.kodakalaris.com</c:v>
                  </c:pt>
                  <c:pt idx="2">
                    <c:v>Photo organisers’ gathering yields opportunities</c:v>
                  </c:pt>
                  <c:pt idx="3">
                    <c:v>Capturing Disney with innovative digital photography</c:v>
                  </c:pt>
                  <c:pt idx="4">
                    <c:v>Lean, start-up approach for innovation</c:v>
                  </c:pt>
                  <c:pt idx="5">
                    <c:v>New IT-KAre Mobile Device forms</c:v>
                  </c:pt>
                  <c:pt idx="6">
                    <c:v>Expanded Customer &amp; Market Intelligence Team</c:v>
                  </c:pt>
                  <c:pt idx="7">
                    <c:v>Reporting a Lost or Stolen Device</c:v>
                  </c:pt>
                  <c:pt idx="8">
                    <c:v>APR’s Benchmarking Lab Opens</c:v>
                  </c:pt>
                  <c:pt idx="9">
                    <c:v>EAMER Imaging Newsletter</c:v>
                  </c:pt>
                  <c:pt idx="10">
                    <c:v>Multi-factor Authentication</c:v>
                  </c:pt>
                  <c:pt idx="11">
                    <c:v>Kodak Alaris and iFLYTEK tour</c:v>
                  </c:pt>
                  <c:pt idx="12">
                    <c:v>UW; retirement seminar; Open jobs</c:v>
                  </c:pt>
                  <c:pt idx="13">
                    <c:v>Office 365 Self-Help Improvements</c:v>
                  </c:pt>
                  <c:pt idx="14">
                    <c:v>The Social Media Big 3</c:v>
                  </c:pt>
                  <c:pt idx="15">
                    <c:v>Q1 PR Results: Quality vs Quantity</c:v>
                  </c:pt>
                  <c:pt idx="16">
                    <c:v>Scanner Portfolio EPEAT Silver</c:v>
                  </c:pt>
                  <c:pt idx="17">
                    <c:v>AIF Wins Contract to Automate Commercial Lending</c:v>
                  </c:pt>
                  <c:pt idx="18">
                    <c:v>Improve your KA Directory experience</c:v>
                  </c:pt>
                </c:lvl>
                <c:lvl>
                  <c:pt idx="0">
                    <c:v>5/1</c:v>
                  </c:pt>
                  <c:pt idx="1">
                    <c:v>5/2</c:v>
                  </c:pt>
                  <c:pt idx="2">
                    <c:v>5/2</c:v>
                  </c:pt>
                  <c:pt idx="3">
                    <c:v>5/2</c:v>
                  </c:pt>
                  <c:pt idx="4">
                    <c:v>5/2</c:v>
                  </c:pt>
                  <c:pt idx="5">
                    <c:v>5/4</c:v>
                  </c:pt>
                  <c:pt idx="6">
                    <c:v>5/10</c:v>
                  </c:pt>
                  <c:pt idx="7">
                    <c:v>5/11</c:v>
                  </c:pt>
                  <c:pt idx="8">
                    <c:v>5/16</c:v>
                  </c:pt>
                  <c:pt idx="9">
                    <c:v>5/16</c:v>
                  </c:pt>
                  <c:pt idx="10">
                    <c:v>5/16</c:v>
                  </c:pt>
                  <c:pt idx="11">
                    <c:v>5/18</c:v>
                  </c:pt>
                  <c:pt idx="12">
                    <c:v>5/19</c:v>
                  </c:pt>
                  <c:pt idx="13">
                    <c:v>5/22</c:v>
                  </c:pt>
                  <c:pt idx="14">
                    <c:v>5/22</c:v>
                  </c:pt>
                  <c:pt idx="15">
                    <c:v>5/23</c:v>
                  </c:pt>
                  <c:pt idx="16">
                    <c:v>5/25</c:v>
                  </c:pt>
                  <c:pt idx="17">
                    <c:v>5/26</c:v>
                  </c:pt>
                  <c:pt idx="18">
                    <c:v>5/30</c:v>
                  </c:pt>
                </c:lvl>
                <c:lvl>
                  <c:pt idx="0">
                    <c:v>IT</c:v>
                  </c:pt>
                  <c:pt idx="1">
                    <c:v>IT</c:v>
                  </c:pt>
                  <c:pt idx="2">
                    <c:v>IM</c:v>
                  </c:pt>
                  <c:pt idx="3">
                    <c:v>IC </c:v>
                  </c:pt>
                  <c:pt idx="4">
                    <c:v>IM </c:v>
                  </c:pt>
                  <c:pt idx="5">
                    <c:v>IT</c:v>
                  </c:pt>
                  <c:pt idx="6">
                    <c:v>IM </c:v>
                  </c:pt>
                  <c:pt idx="7">
                    <c:v>IT</c:v>
                  </c:pt>
                  <c:pt idx="8">
                    <c:v>IM</c:v>
                  </c:pt>
                  <c:pt idx="9">
                    <c:v>IC </c:v>
                  </c:pt>
                  <c:pt idx="10">
                    <c:v>IT</c:v>
                  </c:pt>
                  <c:pt idx="11">
                    <c:v>IM</c:v>
                  </c:pt>
                  <c:pt idx="12">
                    <c:v>HR</c:v>
                  </c:pt>
                  <c:pt idx="13">
                    <c:v>IT</c:v>
                  </c:pt>
                  <c:pt idx="14">
                    <c:v>IM</c:v>
                  </c:pt>
                  <c:pt idx="15">
                    <c:v>IM</c:v>
                  </c:pt>
                  <c:pt idx="16">
                    <c:v>IM</c:v>
                  </c:pt>
                  <c:pt idx="17">
                    <c:v>AIF</c:v>
                  </c:pt>
                  <c:pt idx="18">
                    <c:v>IT</c:v>
                  </c:pt>
                </c:lvl>
              </c:multiLvlStrCache>
            </c:multiLvlStrRef>
          </c:cat>
          <c:val>
            <c:numRef>
              <c:f>'MAY 17'!$J$2:$J$20</c:f>
              <c:numCache>
                <c:formatCode>General</c:formatCode>
                <c:ptCount val="19"/>
                <c:pt idx="0">
                  <c:v>47</c:v>
                </c:pt>
                <c:pt idx="1">
                  <c:v>40</c:v>
                </c:pt>
                <c:pt idx="2">
                  <c:v>35</c:v>
                </c:pt>
                <c:pt idx="3">
                  <c:v>59</c:v>
                </c:pt>
                <c:pt idx="4">
                  <c:v>29</c:v>
                </c:pt>
                <c:pt idx="5">
                  <c:v>15</c:v>
                </c:pt>
                <c:pt idx="6">
                  <c:v>37</c:v>
                </c:pt>
                <c:pt idx="7">
                  <c:v>34</c:v>
                </c:pt>
                <c:pt idx="8">
                  <c:v>24</c:v>
                </c:pt>
                <c:pt idx="9">
                  <c:v>36</c:v>
                </c:pt>
                <c:pt idx="10">
                  <c:v>119</c:v>
                </c:pt>
                <c:pt idx="11">
                  <c:v>19</c:v>
                </c:pt>
                <c:pt idx="12">
                  <c:v>94</c:v>
                </c:pt>
                <c:pt idx="13">
                  <c:v>25</c:v>
                </c:pt>
                <c:pt idx="14">
                  <c:v>32</c:v>
                </c:pt>
                <c:pt idx="15">
                  <c:v>35</c:v>
                </c:pt>
                <c:pt idx="16">
                  <c:v>29</c:v>
                </c:pt>
                <c:pt idx="17">
                  <c:v>21</c:v>
                </c:pt>
                <c:pt idx="18">
                  <c:v>51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A-1D96-424F-852A-438EED341FD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22998792"/>
        <c:axId val="322999120"/>
      </c:lineChart>
      <c:catAx>
        <c:axId val="3229987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322999120"/>
        <c:crosses val="autoZero"/>
        <c:auto val="1"/>
        <c:lblAlgn val="ctr"/>
        <c:lblOffset val="100"/>
        <c:noMultiLvlLbl val="0"/>
      </c:catAx>
      <c:valAx>
        <c:axId val="3229991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2998792"/>
        <c:crosses val="autoZero"/>
        <c:crossBetween val="between"/>
      </c:valAx>
      <c:valAx>
        <c:axId val="529017056"/>
        <c:scaling>
          <c:orientation val="minMax"/>
        </c:scaling>
        <c:delete val="0"/>
        <c:axPos val="r"/>
        <c:numFmt formatCode="h:mm;@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29017384"/>
        <c:crosses val="max"/>
        <c:crossBetween val="between"/>
      </c:valAx>
      <c:catAx>
        <c:axId val="529017384"/>
        <c:scaling>
          <c:orientation val="minMax"/>
        </c:scaling>
        <c:delete val="1"/>
        <c:axPos val="t"/>
        <c:numFmt formatCode="General" sourceLinked="1"/>
        <c:majorTickMark val="none"/>
        <c:minorTickMark val="none"/>
        <c:tickLblPos val="nextTo"/>
        <c:crossAx val="529017056"/>
        <c:crosses val="max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19636986770978432"/>
          <c:y val="0.11062691140502581"/>
          <c:w val="0.61780721569872765"/>
          <c:h val="4.1187839219974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en-US"/>
              <a:t>April 2017 Blog Traffic Metrics</a:t>
            </a:r>
          </a:p>
        </c:rich>
      </c:tx>
      <c:layout>
        <c:manualLayout>
          <c:xMode val="edge"/>
          <c:yMode val="edge"/>
          <c:x val="0.3381639886457814"/>
          <c:y val="2.897632443772431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5.0786175092599403E-2"/>
          <c:y val="0.17761537915868625"/>
          <c:w val="0.90303824171511271"/>
          <c:h val="0.22874342058594027"/>
        </c:manualLayout>
      </c:layout>
      <c:areaChart>
        <c:grouping val="stacked"/>
        <c:varyColors val="0"/>
        <c:ser>
          <c:idx val="1"/>
          <c:order val="1"/>
          <c:tx>
            <c:v>Average Time on Page</c:v>
          </c:tx>
          <c:spPr>
            <a:gradFill rotWithShape="1">
              <a:gsLst>
                <a:gs pos="0">
                  <a:schemeClr val="accent2"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dLbls>
            <c:dLbl>
              <c:idx val="0"/>
              <c:layout>
                <c:manualLayout>
                  <c:x val="6.2176175949765445E-3"/>
                  <c:y val="9.6346860837201124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000" b="1" i="0" u="none" strike="noStrike" kern="1200" baseline="0">
                      <a:solidFill>
                        <a:schemeClr val="bg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6.2748196768503406E-2"/>
                      <c:h val="2.0232840775812236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0-7A00-4E59-B42B-C92E1881868B}"/>
                </c:ext>
              </c:extLst>
            </c:dLbl>
            <c:dLbl>
              <c:idx val="3"/>
              <c:layout>
                <c:manualLayout>
                  <c:x val="9.9481881519624914E-3"/>
                  <c:y val="0.1329586679553375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baseline="0">
                      <a:solidFill>
                        <a:sysClr val="windowText" lastClr="000000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A00-4E59-B42B-C92E1881868B}"/>
                </c:ext>
              </c:extLst>
            </c:dLbl>
            <c:dLbl>
              <c:idx val="6"/>
              <c:layout>
                <c:manualLayout>
                  <c:x val="9.1428549488461932E-3"/>
                  <c:y val="6.745362563237732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7A00-4E59-B42B-C92E1881868B}"/>
                </c:ext>
              </c:extLst>
            </c:dLbl>
            <c:dLbl>
              <c:idx val="9"/>
              <c:layout>
                <c:manualLayout>
                  <c:x val="-2.2383423341915787E-2"/>
                  <c:y val="-1.777895450759167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7A00-4E59-B42B-C92E1881868B}"/>
                </c:ext>
              </c:extLst>
            </c:dLbl>
            <c:dLbl>
              <c:idx val="11"/>
              <c:layout>
                <c:manualLayout>
                  <c:x val="-1.2698899927106969E-2"/>
                  <c:y val="-5.7288521651612098E-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7A00-4E59-B42B-C92E1881868B}"/>
                </c:ext>
              </c:extLst>
            </c:dLbl>
            <c:dLbl>
              <c:idx val="12"/>
              <c:layout>
                <c:manualLayout>
                  <c:x val="-1.1174471404587033E-16"/>
                  <c:y val="6.745362563237773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7A00-4E59-B42B-C92E1881868B}"/>
                </c:ext>
              </c:extLst>
            </c:dLbl>
            <c:dLbl>
              <c:idx val="15"/>
              <c:layout>
                <c:manualLayout>
                  <c:x val="-1.8285709897692525E-2"/>
                  <c:y val="4.496908375491807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7A00-4E59-B42B-C92E1881868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'APR 17'!$A$2:$C$11</c:f>
              <c:multiLvlStrCache>
                <c:ptCount val="10"/>
                <c:lvl>
                  <c:pt idx="0">
                    <c:v>Introducing Paul Butterfield, Sr. Portfolio Marketing Manager, US&amp;C</c:v>
                  </c:pt>
                  <c:pt idx="1">
                    <c:v>Sales GTM Transformation: Introducing the Americas Sales Org</c:v>
                  </c:pt>
                  <c:pt idx="2">
                    <c:v>Documation</c:v>
                  </c:pt>
                  <c:pt idx="3">
                    <c:v>Cluster Channel and Field Managers Samer Mihyar and Owen Balloch</c:v>
                  </c:pt>
                  <c:pt idx="4">
                    <c:v>Taking Complexity Out of Info Capture: Introducing IN2 Ecosystem</c:v>
                  </c:pt>
                  <c:pt idx="5">
                    <c:v>Alaris IN2 Ecosystem Key Sales and Marketing Tools</c:v>
                  </c:pt>
                  <c:pt idx="6">
                    <c:v>Project Ocean: The Future of Finance</c:v>
                  </c:pt>
                  <c:pt idx="7">
                    <c:v>Updates from HR for US-based employees</c:v>
                  </c:pt>
                  <c:pt idx="8">
                    <c:v>Top three secrets of CeBIT 2017 success</c:v>
                  </c:pt>
                  <c:pt idx="9">
                    <c:v>Welcome IM’s new Sales Director for APR, Leonel da Costa</c:v>
                  </c:pt>
                </c:lvl>
                <c:lvl>
                  <c:pt idx="0">
                    <c:v>4/5/2017</c:v>
                  </c:pt>
                  <c:pt idx="1">
                    <c:v>4/6/2017</c:v>
                  </c:pt>
                  <c:pt idx="2">
                    <c:v>4/12/2017</c:v>
                  </c:pt>
                  <c:pt idx="3">
                    <c:v>4/20/2017</c:v>
                  </c:pt>
                  <c:pt idx="4">
                    <c:v>4/25/2017</c:v>
                  </c:pt>
                  <c:pt idx="5">
                    <c:v>4/26/2017</c:v>
                  </c:pt>
                  <c:pt idx="6">
                    <c:v>4/27/2017</c:v>
                  </c:pt>
                  <c:pt idx="7">
                    <c:v>4/27/2017</c:v>
                  </c:pt>
                  <c:pt idx="8">
                    <c:v>4/27/2017</c:v>
                  </c:pt>
                  <c:pt idx="9">
                    <c:v>4/27/2017</c:v>
                  </c:pt>
                </c:lvl>
                <c:lvl>
                  <c:pt idx="0">
                    <c:v>IM</c:v>
                  </c:pt>
                  <c:pt idx="1">
                    <c:v>IM</c:v>
                  </c:pt>
                  <c:pt idx="2">
                    <c:v>IM</c:v>
                  </c:pt>
                  <c:pt idx="3">
                    <c:v>IM</c:v>
                  </c:pt>
                  <c:pt idx="4">
                    <c:v>IM</c:v>
                  </c:pt>
                  <c:pt idx="5">
                    <c:v>IM</c:v>
                  </c:pt>
                  <c:pt idx="6">
                    <c:v>FINANCE</c:v>
                  </c:pt>
                  <c:pt idx="7">
                    <c:v>HR</c:v>
                  </c:pt>
                  <c:pt idx="8">
                    <c:v>IM</c:v>
                  </c:pt>
                  <c:pt idx="9">
                    <c:v>IM</c:v>
                  </c:pt>
                </c:lvl>
              </c:multiLvlStrCache>
            </c:multiLvlStrRef>
          </c:cat>
          <c:val>
            <c:numRef>
              <c:f>'APR 17'!$H$2:$H$11</c:f>
              <c:numCache>
                <c:formatCode>h:mm:ss</c:formatCode>
                <c:ptCount val="10"/>
                <c:pt idx="0">
                  <c:v>6.4814814814814813E-4</c:v>
                </c:pt>
                <c:pt idx="1">
                  <c:v>9.0277777777777784E-4</c:v>
                </c:pt>
                <c:pt idx="2">
                  <c:v>4.2824074074074075E-4</c:v>
                </c:pt>
                <c:pt idx="3">
                  <c:v>1.8518518518518518E-4</c:v>
                </c:pt>
                <c:pt idx="4">
                  <c:v>7.9861111111111105E-4</c:v>
                </c:pt>
                <c:pt idx="5">
                  <c:v>6.5972222222222213E-4</c:v>
                </c:pt>
                <c:pt idx="6">
                  <c:v>1.0069444444444444E-3</c:v>
                </c:pt>
                <c:pt idx="7">
                  <c:v>7.0601851851851847E-4</c:v>
                </c:pt>
                <c:pt idx="8">
                  <c:v>7.5231481481481471E-4</c:v>
                </c:pt>
                <c:pt idx="9">
                  <c:v>8.6805555555555551E-4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7A00-4E59-B42B-C92E1881868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29017384"/>
        <c:axId val="529017056"/>
      </c:areaChart>
      <c:barChart>
        <c:barDir val="col"/>
        <c:grouping val="clustered"/>
        <c:varyColors val="0"/>
        <c:ser>
          <c:idx val="0"/>
          <c:order val="0"/>
          <c:tx>
            <c:v>Unique Views</c:v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dLbl>
              <c:idx val="3"/>
              <c:layout>
                <c:manualLayout>
                  <c:x val="-9.1190671283906559E-17"/>
                  <c:y val="5.780811650231996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7A00-4E59-B42B-C92E1881868B}"/>
                </c:ext>
              </c:extLst>
            </c:dLbl>
            <c:dLbl>
              <c:idx val="9"/>
              <c:layout>
                <c:manualLayout>
                  <c:x val="-4.9660827627807732E-17"/>
                  <c:y val="1.981505841463614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7A00-4E59-B42B-C92E1881868B}"/>
                </c:ext>
              </c:extLst>
            </c:dLbl>
            <c:dLbl>
              <c:idx val="11"/>
              <c:layout>
                <c:manualLayout>
                  <c:x val="1.5238091581409228E-3"/>
                  <c:y val="2.9229904440696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7A00-4E59-B42B-C92E1881868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accent1">
                        <a:lumMod val="7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'APR 17'!$A$2:$C$11</c:f>
              <c:multiLvlStrCache>
                <c:ptCount val="10"/>
                <c:lvl>
                  <c:pt idx="0">
                    <c:v>Introducing Paul Butterfield, Sr. Portfolio Marketing Manager, US&amp;C</c:v>
                  </c:pt>
                  <c:pt idx="1">
                    <c:v>Sales GTM Transformation: Introducing the Americas Sales Org</c:v>
                  </c:pt>
                  <c:pt idx="2">
                    <c:v>Documation</c:v>
                  </c:pt>
                  <c:pt idx="3">
                    <c:v>Cluster Channel and Field Managers Samer Mihyar and Owen Balloch</c:v>
                  </c:pt>
                  <c:pt idx="4">
                    <c:v>Taking Complexity Out of Info Capture: Introducing IN2 Ecosystem</c:v>
                  </c:pt>
                  <c:pt idx="5">
                    <c:v>Alaris IN2 Ecosystem Key Sales and Marketing Tools</c:v>
                  </c:pt>
                  <c:pt idx="6">
                    <c:v>Project Ocean: The Future of Finance</c:v>
                  </c:pt>
                  <c:pt idx="7">
                    <c:v>Updates from HR for US-based employees</c:v>
                  </c:pt>
                  <c:pt idx="8">
                    <c:v>Top three secrets of CeBIT 2017 success</c:v>
                  </c:pt>
                  <c:pt idx="9">
                    <c:v>Welcome IM’s new Sales Director for APR, Leonel da Costa</c:v>
                  </c:pt>
                </c:lvl>
                <c:lvl>
                  <c:pt idx="0">
                    <c:v>4/5/2017</c:v>
                  </c:pt>
                  <c:pt idx="1">
                    <c:v>4/6/2017</c:v>
                  </c:pt>
                  <c:pt idx="2">
                    <c:v>4/12/2017</c:v>
                  </c:pt>
                  <c:pt idx="3">
                    <c:v>4/20/2017</c:v>
                  </c:pt>
                  <c:pt idx="4">
                    <c:v>4/25/2017</c:v>
                  </c:pt>
                  <c:pt idx="5">
                    <c:v>4/26/2017</c:v>
                  </c:pt>
                  <c:pt idx="6">
                    <c:v>4/27/2017</c:v>
                  </c:pt>
                  <c:pt idx="7">
                    <c:v>4/27/2017</c:v>
                  </c:pt>
                  <c:pt idx="8">
                    <c:v>4/27/2017</c:v>
                  </c:pt>
                  <c:pt idx="9">
                    <c:v>4/27/2017</c:v>
                  </c:pt>
                </c:lvl>
                <c:lvl>
                  <c:pt idx="0">
                    <c:v>IM</c:v>
                  </c:pt>
                  <c:pt idx="1">
                    <c:v>IM</c:v>
                  </c:pt>
                  <c:pt idx="2">
                    <c:v>IM</c:v>
                  </c:pt>
                  <c:pt idx="3">
                    <c:v>IM</c:v>
                  </c:pt>
                  <c:pt idx="4">
                    <c:v>IM</c:v>
                  </c:pt>
                  <c:pt idx="5">
                    <c:v>IM</c:v>
                  </c:pt>
                  <c:pt idx="6">
                    <c:v>FINANCE</c:v>
                  </c:pt>
                  <c:pt idx="7">
                    <c:v>HR</c:v>
                  </c:pt>
                  <c:pt idx="8">
                    <c:v>IM</c:v>
                  </c:pt>
                  <c:pt idx="9">
                    <c:v>IM</c:v>
                  </c:pt>
                </c:lvl>
              </c:multiLvlStrCache>
            </c:multiLvlStrRef>
          </c:cat>
          <c:val>
            <c:numRef>
              <c:f>'APR 17'!$G$2:$G$11</c:f>
              <c:numCache>
                <c:formatCode>General</c:formatCode>
                <c:ptCount val="10"/>
                <c:pt idx="0">
                  <c:v>65</c:v>
                </c:pt>
                <c:pt idx="1">
                  <c:v>182</c:v>
                </c:pt>
                <c:pt idx="2">
                  <c:v>101</c:v>
                </c:pt>
                <c:pt idx="3">
                  <c:v>81</c:v>
                </c:pt>
                <c:pt idx="4">
                  <c:v>187</c:v>
                </c:pt>
                <c:pt idx="5">
                  <c:v>85</c:v>
                </c:pt>
                <c:pt idx="6">
                  <c:v>191</c:v>
                </c:pt>
                <c:pt idx="7">
                  <c:v>139</c:v>
                </c:pt>
                <c:pt idx="8">
                  <c:v>89</c:v>
                </c:pt>
                <c:pt idx="9">
                  <c:v>248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7A00-4E59-B42B-C92E1881868B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69"/>
        <c:axId val="322998792"/>
        <c:axId val="322999120"/>
      </c:barChart>
      <c:lineChart>
        <c:grouping val="stacked"/>
        <c:varyColors val="0"/>
        <c:ser>
          <c:idx val="2"/>
          <c:order val="2"/>
          <c:tx>
            <c:v>Unique Direct</c:v>
          </c:tx>
          <c:spPr>
            <a:ln w="34925" cap="rnd">
              <a:solidFill>
                <a:schemeClr val="accent3"/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circle"/>
            <c:size val="6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 w="9525">
                <a:solidFill>
                  <a:schemeClr val="accent3"/>
                </a:solidFill>
                <a:round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</c:marker>
          <c:dLbls>
            <c:dLbl>
              <c:idx val="10"/>
              <c:layout>
                <c:manualLayout>
                  <c:x val="-5.728606586364037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7A00-4E59-B42B-C92E1881868B}"/>
                </c:ext>
              </c:extLst>
            </c:dLbl>
            <c:dLbl>
              <c:idx val="11"/>
              <c:layout>
                <c:manualLayout>
                  <c:x val="-8.5929098795458972E-3"/>
                  <c:y val="6.410257488770653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7A00-4E59-B42B-C92E1881868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bg2">
                        <a:lumMod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'APR 17'!$A$2:$C$11</c:f>
              <c:multiLvlStrCache>
                <c:ptCount val="10"/>
                <c:lvl>
                  <c:pt idx="0">
                    <c:v>Introducing Paul Butterfield, Sr. Portfolio Marketing Manager, US&amp;C</c:v>
                  </c:pt>
                  <c:pt idx="1">
                    <c:v>Sales GTM Transformation: Introducing the Americas Sales Org</c:v>
                  </c:pt>
                  <c:pt idx="2">
                    <c:v>Documation</c:v>
                  </c:pt>
                  <c:pt idx="3">
                    <c:v>Cluster Channel and Field Managers Samer Mihyar and Owen Balloch</c:v>
                  </c:pt>
                  <c:pt idx="4">
                    <c:v>Taking Complexity Out of Info Capture: Introducing IN2 Ecosystem</c:v>
                  </c:pt>
                  <c:pt idx="5">
                    <c:v>Alaris IN2 Ecosystem Key Sales and Marketing Tools</c:v>
                  </c:pt>
                  <c:pt idx="6">
                    <c:v>Project Ocean: The Future of Finance</c:v>
                  </c:pt>
                  <c:pt idx="7">
                    <c:v>Updates from HR for US-based employees</c:v>
                  </c:pt>
                  <c:pt idx="8">
                    <c:v>Top three secrets of CeBIT 2017 success</c:v>
                  </c:pt>
                  <c:pt idx="9">
                    <c:v>Welcome IM’s new Sales Director for APR, Leonel da Costa</c:v>
                  </c:pt>
                </c:lvl>
                <c:lvl>
                  <c:pt idx="0">
                    <c:v>4/5/2017</c:v>
                  </c:pt>
                  <c:pt idx="1">
                    <c:v>4/6/2017</c:v>
                  </c:pt>
                  <c:pt idx="2">
                    <c:v>4/12/2017</c:v>
                  </c:pt>
                  <c:pt idx="3">
                    <c:v>4/20/2017</c:v>
                  </c:pt>
                  <c:pt idx="4">
                    <c:v>4/25/2017</c:v>
                  </c:pt>
                  <c:pt idx="5">
                    <c:v>4/26/2017</c:v>
                  </c:pt>
                  <c:pt idx="6">
                    <c:v>4/27/2017</c:v>
                  </c:pt>
                  <c:pt idx="7">
                    <c:v>4/27/2017</c:v>
                  </c:pt>
                  <c:pt idx="8">
                    <c:v>4/27/2017</c:v>
                  </c:pt>
                  <c:pt idx="9">
                    <c:v>4/27/2017</c:v>
                  </c:pt>
                </c:lvl>
                <c:lvl>
                  <c:pt idx="0">
                    <c:v>IM</c:v>
                  </c:pt>
                  <c:pt idx="1">
                    <c:v>IM</c:v>
                  </c:pt>
                  <c:pt idx="2">
                    <c:v>IM</c:v>
                  </c:pt>
                  <c:pt idx="3">
                    <c:v>IM</c:v>
                  </c:pt>
                  <c:pt idx="4">
                    <c:v>IM</c:v>
                  </c:pt>
                  <c:pt idx="5">
                    <c:v>IM</c:v>
                  </c:pt>
                  <c:pt idx="6">
                    <c:v>FINANCE</c:v>
                  </c:pt>
                  <c:pt idx="7">
                    <c:v>HR</c:v>
                  </c:pt>
                  <c:pt idx="8">
                    <c:v>IM</c:v>
                  </c:pt>
                  <c:pt idx="9">
                    <c:v>IM</c:v>
                  </c:pt>
                </c:lvl>
              </c:multiLvlStrCache>
            </c:multiLvlStrRef>
          </c:cat>
          <c:val>
            <c:numRef>
              <c:f>'APR 17'!$I$2:$I$11</c:f>
              <c:numCache>
                <c:formatCode>General</c:formatCode>
                <c:ptCount val="10"/>
                <c:pt idx="0">
                  <c:v>47</c:v>
                </c:pt>
                <c:pt idx="1">
                  <c:v>119</c:v>
                </c:pt>
                <c:pt idx="2">
                  <c:v>53</c:v>
                </c:pt>
                <c:pt idx="3">
                  <c:v>124</c:v>
                </c:pt>
                <c:pt idx="4">
                  <c:v>123</c:v>
                </c:pt>
                <c:pt idx="5">
                  <c:v>56</c:v>
                </c:pt>
                <c:pt idx="6">
                  <c:v>85</c:v>
                </c:pt>
                <c:pt idx="7">
                  <c:v>70</c:v>
                </c:pt>
                <c:pt idx="8">
                  <c:v>33</c:v>
                </c:pt>
                <c:pt idx="9">
                  <c:v>159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E-7A00-4E59-B42B-C92E1881868B}"/>
            </c:ext>
          </c:extLst>
        </c:ser>
        <c:ser>
          <c:idx val="3"/>
          <c:order val="3"/>
          <c:tx>
            <c:v>Unique Referral</c:v>
          </c:tx>
          <c:spPr>
            <a:ln w="34925" cap="rnd">
              <a:solidFill>
                <a:schemeClr val="accent4"/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circle"/>
            <c:size val="6"/>
            <c:spPr>
              <a:gradFill rotWithShape="1">
                <a:gsLst>
                  <a:gs pos="0">
                    <a:schemeClr val="accent4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 w="9525">
                <a:solidFill>
                  <a:schemeClr val="accent4"/>
                </a:solidFill>
                <a:round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</c:marker>
          <c:dLbls>
            <c:dLbl>
              <c:idx val="1"/>
              <c:layout>
                <c:manualLayout>
                  <c:x val="3.0721958774034188E-3"/>
                  <c:y val="-1.349072512647558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7A00-4E59-B42B-C92E1881868B}"/>
                </c:ext>
              </c:extLst>
            </c:dLbl>
            <c:dLbl>
              <c:idx val="2"/>
              <c:layout>
                <c:manualLayout>
                  <c:x val="3.0721958774033624E-3"/>
                  <c:y val="-1.124227093872962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7A00-4E59-B42B-C92E1881868B}"/>
                </c:ext>
              </c:extLst>
            </c:dLbl>
            <c:dLbl>
              <c:idx val="3"/>
              <c:layout>
                <c:manualLayout>
                  <c:x val="1.536097938701653E-3"/>
                  <c:y val="-1.124227093872962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7A00-4E59-B42B-C92E1881868B}"/>
                </c:ext>
              </c:extLst>
            </c:dLbl>
            <c:dLbl>
              <c:idx val="5"/>
              <c:layout>
                <c:manualLayout>
                  <c:x val="-5.6322940438315176E-17"/>
                  <c:y val="-1.349072512647558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7A00-4E59-B42B-C92E1881868B}"/>
                </c:ext>
              </c:extLst>
            </c:dLbl>
            <c:dLbl>
              <c:idx val="6"/>
              <c:layout>
                <c:manualLayout>
                  <c:x val="3.0721958774034188E-3"/>
                  <c:y val="-1.573917931422147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7A00-4E59-B42B-C92E1881868B}"/>
                </c:ext>
              </c:extLst>
            </c:dLbl>
            <c:dLbl>
              <c:idx val="7"/>
              <c:layout>
                <c:manualLayout>
                  <c:x val="4.6082938161051282E-3"/>
                  <c:y val="-1.573917931422151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7A00-4E59-B42B-C92E1881868B}"/>
                </c:ext>
              </c:extLst>
            </c:dLbl>
            <c:dLbl>
              <c:idx val="8"/>
              <c:layout>
                <c:manualLayout>
                  <c:x val="3.0721958774034188E-3"/>
                  <c:y val="-1.79876335019673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7A00-4E59-B42B-C92E1881868B}"/>
                </c:ext>
              </c:extLst>
            </c:dLbl>
            <c:dLbl>
              <c:idx val="9"/>
              <c:layout>
                <c:manualLayout>
                  <c:x val="-2.8528583660982197E-3"/>
                  <c:y val="1.172897855637505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6-7A00-4E59-B42B-C92E1881868B}"/>
                </c:ext>
              </c:extLst>
            </c:dLbl>
            <c:dLbl>
              <c:idx val="10"/>
              <c:layout>
                <c:manualLayout>
                  <c:x val="-1.0502324084589851E-16"/>
                  <c:y val="-6.410257488770771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7A00-4E59-B42B-C92E1881868B}"/>
                </c:ext>
              </c:extLst>
            </c:dLbl>
            <c:dLbl>
              <c:idx val="11"/>
              <c:layout>
                <c:manualLayout>
                  <c:x val="-7.1607582329550196E-3"/>
                  <c:y val="9.999160441342021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8-7A00-4E59-B42B-C92E1881868B}"/>
                </c:ext>
              </c:extLst>
            </c:dLbl>
            <c:dLbl>
              <c:idx val="12"/>
              <c:layout>
                <c:manualLayout>
                  <c:x val="1.5360979387017094E-3"/>
                  <c:y val="-1.124227093872962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9-7A00-4E59-B42B-C92E1881868B}"/>
                </c:ext>
              </c:extLst>
            </c:dLbl>
            <c:dLbl>
              <c:idx val="13"/>
              <c:layout>
                <c:manualLayout>
                  <c:x val="1.5360979387015966E-3"/>
                  <c:y val="-1.349072512647550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7A00-4E59-B42B-C92E1881868B}"/>
                </c:ext>
              </c:extLst>
            </c:dLbl>
            <c:dLbl>
              <c:idx val="14"/>
              <c:layout>
                <c:manualLayout>
                  <c:x val="0"/>
                  <c:y val="-1.124227093872958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B-7A00-4E59-B42B-C92E1881868B}"/>
                </c:ext>
              </c:extLst>
            </c:dLbl>
            <c:dLbl>
              <c:idx val="15"/>
              <c:layout>
                <c:manualLayout>
                  <c:x val="-1.1264588087663035E-16"/>
                  <c:y val="-6.745362563237773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C-7A00-4E59-B42B-C92E1881868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accent5">
                        <a:lumMod val="50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'APR 17'!$A$2:$C$11</c:f>
              <c:multiLvlStrCache>
                <c:ptCount val="10"/>
                <c:lvl>
                  <c:pt idx="0">
                    <c:v>Introducing Paul Butterfield, Sr. Portfolio Marketing Manager, US&amp;C</c:v>
                  </c:pt>
                  <c:pt idx="1">
                    <c:v>Sales GTM Transformation: Introducing the Americas Sales Org</c:v>
                  </c:pt>
                  <c:pt idx="2">
                    <c:v>Documation</c:v>
                  </c:pt>
                  <c:pt idx="3">
                    <c:v>Cluster Channel and Field Managers Samer Mihyar and Owen Balloch</c:v>
                  </c:pt>
                  <c:pt idx="4">
                    <c:v>Taking Complexity Out of Info Capture: Introducing IN2 Ecosystem</c:v>
                  </c:pt>
                  <c:pt idx="5">
                    <c:v>Alaris IN2 Ecosystem Key Sales and Marketing Tools</c:v>
                  </c:pt>
                  <c:pt idx="6">
                    <c:v>Project Ocean: The Future of Finance</c:v>
                  </c:pt>
                  <c:pt idx="7">
                    <c:v>Updates from HR for US-based employees</c:v>
                  </c:pt>
                  <c:pt idx="8">
                    <c:v>Top three secrets of CeBIT 2017 success</c:v>
                  </c:pt>
                  <c:pt idx="9">
                    <c:v>Welcome IM’s new Sales Director for APR, Leonel da Costa</c:v>
                  </c:pt>
                </c:lvl>
                <c:lvl>
                  <c:pt idx="0">
                    <c:v>4/5/2017</c:v>
                  </c:pt>
                  <c:pt idx="1">
                    <c:v>4/6/2017</c:v>
                  </c:pt>
                  <c:pt idx="2">
                    <c:v>4/12/2017</c:v>
                  </c:pt>
                  <c:pt idx="3">
                    <c:v>4/20/2017</c:v>
                  </c:pt>
                  <c:pt idx="4">
                    <c:v>4/25/2017</c:v>
                  </c:pt>
                  <c:pt idx="5">
                    <c:v>4/26/2017</c:v>
                  </c:pt>
                  <c:pt idx="6">
                    <c:v>4/27/2017</c:v>
                  </c:pt>
                  <c:pt idx="7">
                    <c:v>4/27/2017</c:v>
                  </c:pt>
                  <c:pt idx="8">
                    <c:v>4/27/2017</c:v>
                  </c:pt>
                  <c:pt idx="9">
                    <c:v>4/27/2017</c:v>
                  </c:pt>
                </c:lvl>
                <c:lvl>
                  <c:pt idx="0">
                    <c:v>IM</c:v>
                  </c:pt>
                  <c:pt idx="1">
                    <c:v>IM</c:v>
                  </c:pt>
                  <c:pt idx="2">
                    <c:v>IM</c:v>
                  </c:pt>
                  <c:pt idx="3">
                    <c:v>IM</c:v>
                  </c:pt>
                  <c:pt idx="4">
                    <c:v>IM</c:v>
                  </c:pt>
                  <c:pt idx="5">
                    <c:v>IM</c:v>
                  </c:pt>
                  <c:pt idx="6">
                    <c:v>FINANCE</c:v>
                  </c:pt>
                  <c:pt idx="7">
                    <c:v>HR</c:v>
                  </c:pt>
                  <c:pt idx="8">
                    <c:v>IM</c:v>
                  </c:pt>
                  <c:pt idx="9">
                    <c:v>IM</c:v>
                  </c:pt>
                </c:lvl>
              </c:multiLvlStrCache>
            </c:multiLvlStrRef>
          </c:cat>
          <c:val>
            <c:numRef>
              <c:f>'APR 17'!$J$2:$J$11</c:f>
              <c:numCache>
                <c:formatCode>General</c:formatCode>
                <c:ptCount val="10"/>
                <c:pt idx="0">
                  <c:v>18</c:v>
                </c:pt>
                <c:pt idx="1">
                  <c:v>63</c:v>
                </c:pt>
                <c:pt idx="2">
                  <c:v>49</c:v>
                </c:pt>
                <c:pt idx="3">
                  <c:v>46</c:v>
                </c:pt>
                <c:pt idx="4">
                  <c:v>61</c:v>
                </c:pt>
                <c:pt idx="5">
                  <c:v>27</c:v>
                </c:pt>
                <c:pt idx="6">
                  <c:v>94</c:v>
                </c:pt>
                <c:pt idx="7">
                  <c:v>63</c:v>
                </c:pt>
                <c:pt idx="8">
                  <c:v>51</c:v>
                </c:pt>
                <c:pt idx="9">
                  <c:v>85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D-7A00-4E59-B42B-C92E1881868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22998792"/>
        <c:axId val="322999120"/>
      </c:lineChart>
      <c:catAx>
        <c:axId val="3229987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322999120"/>
        <c:crosses val="autoZero"/>
        <c:auto val="1"/>
        <c:lblAlgn val="ctr"/>
        <c:lblOffset val="100"/>
        <c:noMultiLvlLbl val="0"/>
      </c:catAx>
      <c:valAx>
        <c:axId val="3229991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2998792"/>
        <c:crosses val="autoZero"/>
        <c:crossBetween val="between"/>
      </c:valAx>
      <c:valAx>
        <c:axId val="529017056"/>
        <c:scaling>
          <c:orientation val="minMax"/>
        </c:scaling>
        <c:delete val="0"/>
        <c:axPos val="r"/>
        <c:numFmt formatCode="h:mm:ss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29017384"/>
        <c:crosses val="max"/>
        <c:crossBetween val="between"/>
      </c:valAx>
      <c:catAx>
        <c:axId val="529017384"/>
        <c:scaling>
          <c:orientation val="minMax"/>
        </c:scaling>
        <c:delete val="1"/>
        <c:axPos val="t"/>
        <c:numFmt formatCode="General" sourceLinked="1"/>
        <c:majorTickMark val="none"/>
        <c:minorTickMark val="none"/>
        <c:tickLblPos val="nextTo"/>
        <c:crossAx val="529017056"/>
        <c:crosses val="max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t"/>
      <c:legendEntry>
        <c:idx val="1"/>
        <c:delete val="1"/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5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35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35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35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53D62F4-E436-4393-8C0B-BFF308328EE4}" type="datetimeFigureOut">
              <a:rPr lang="en-GB" smtClean="0"/>
              <a:t>01/05/2018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92A43E-6E40-4C5C-8053-20911FED85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0270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5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5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 Bl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75046" y="74974"/>
            <a:ext cx="9004299" cy="499917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49" name="Group 48"/>
          <p:cNvGrpSpPr/>
          <p:nvPr userDrawn="1"/>
        </p:nvGrpSpPr>
        <p:grpSpPr>
          <a:xfrm>
            <a:off x="3132000" y="2088000"/>
            <a:ext cx="2882901" cy="485775"/>
            <a:chOff x="3133725" y="2097088"/>
            <a:chExt cx="2882901" cy="485775"/>
          </a:xfrm>
        </p:grpSpPr>
        <p:sp>
          <p:nvSpPr>
            <p:cNvPr id="38" name="Freeform 37"/>
            <p:cNvSpPr>
              <a:spLocks noEditPoints="1"/>
            </p:cNvSpPr>
            <p:nvPr userDrawn="1"/>
          </p:nvSpPr>
          <p:spPr bwMode="auto">
            <a:xfrm>
              <a:off x="4044950" y="2293938"/>
              <a:ext cx="258763" cy="285750"/>
            </a:xfrm>
            <a:custGeom>
              <a:avLst/>
              <a:gdLst>
                <a:gd name="T0" fmla="*/ 214 w 306"/>
                <a:gd name="T1" fmla="*/ 117 h 333"/>
                <a:gd name="T2" fmla="*/ 214 w 306"/>
                <a:gd name="T3" fmla="*/ 117 h 333"/>
                <a:gd name="T4" fmla="*/ 153 w 306"/>
                <a:gd name="T5" fmla="*/ 117 h 333"/>
                <a:gd name="T6" fmla="*/ 0 w 306"/>
                <a:gd name="T7" fmla="*/ 221 h 333"/>
                <a:gd name="T8" fmla="*/ 151 w 306"/>
                <a:gd name="T9" fmla="*/ 333 h 333"/>
                <a:gd name="T10" fmla="*/ 305 w 306"/>
                <a:gd name="T11" fmla="*/ 212 h 333"/>
                <a:gd name="T12" fmla="*/ 306 w 306"/>
                <a:gd name="T13" fmla="*/ 167 h 333"/>
                <a:gd name="T14" fmla="*/ 304 w 306"/>
                <a:gd name="T15" fmla="*/ 119 h 333"/>
                <a:gd name="T16" fmla="*/ 153 w 306"/>
                <a:gd name="T17" fmla="*/ 0 h 333"/>
                <a:gd name="T18" fmla="*/ 52 w 306"/>
                <a:gd name="T19" fmla="*/ 14 h 333"/>
                <a:gd name="T20" fmla="*/ 52 w 306"/>
                <a:gd name="T21" fmla="*/ 89 h 333"/>
                <a:gd name="T22" fmla="*/ 133 w 306"/>
                <a:gd name="T23" fmla="*/ 73 h 333"/>
                <a:gd name="T24" fmla="*/ 214 w 306"/>
                <a:gd name="T25" fmla="*/ 117 h 333"/>
                <a:gd name="T26" fmla="*/ 149 w 306"/>
                <a:gd name="T27" fmla="*/ 252 h 333"/>
                <a:gd name="T28" fmla="*/ 149 w 306"/>
                <a:gd name="T29" fmla="*/ 252 h 333"/>
                <a:gd name="T30" fmla="*/ 90 w 306"/>
                <a:gd name="T31" fmla="*/ 213 h 333"/>
                <a:gd name="T32" fmla="*/ 149 w 306"/>
                <a:gd name="T33" fmla="*/ 182 h 333"/>
                <a:gd name="T34" fmla="*/ 214 w 306"/>
                <a:gd name="T35" fmla="*/ 182 h 333"/>
                <a:gd name="T36" fmla="*/ 214 w 306"/>
                <a:gd name="T37" fmla="*/ 201 h 333"/>
                <a:gd name="T38" fmla="*/ 149 w 306"/>
                <a:gd name="T39" fmla="*/ 252 h 3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06" h="333">
                  <a:moveTo>
                    <a:pt x="214" y="117"/>
                  </a:moveTo>
                  <a:lnTo>
                    <a:pt x="214" y="117"/>
                  </a:lnTo>
                  <a:lnTo>
                    <a:pt x="153" y="117"/>
                  </a:lnTo>
                  <a:cubicBezTo>
                    <a:pt x="45" y="117"/>
                    <a:pt x="0" y="151"/>
                    <a:pt x="0" y="221"/>
                  </a:cubicBezTo>
                  <a:cubicBezTo>
                    <a:pt x="0" y="290"/>
                    <a:pt x="63" y="333"/>
                    <a:pt x="151" y="333"/>
                  </a:cubicBezTo>
                  <a:cubicBezTo>
                    <a:pt x="241" y="333"/>
                    <a:pt x="300" y="285"/>
                    <a:pt x="305" y="212"/>
                  </a:cubicBezTo>
                  <a:cubicBezTo>
                    <a:pt x="305" y="197"/>
                    <a:pt x="306" y="185"/>
                    <a:pt x="306" y="167"/>
                  </a:cubicBezTo>
                  <a:cubicBezTo>
                    <a:pt x="306" y="148"/>
                    <a:pt x="305" y="135"/>
                    <a:pt x="304" y="119"/>
                  </a:cubicBezTo>
                  <a:cubicBezTo>
                    <a:pt x="299" y="32"/>
                    <a:pt x="236" y="0"/>
                    <a:pt x="153" y="0"/>
                  </a:cubicBezTo>
                  <a:cubicBezTo>
                    <a:pt x="101" y="0"/>
                    <a:pt x="59" y="12"/>
                    <a:pt x="52" y="14"/>
                  </a:cubicBezTo>
                  <a:lnTo>
                    <a:pt x="52" y="89"/>
                  </a:lnTo>
                  <a:cubicBezTo>
                    <a:pt x="62" y="86"/>
                    <a:pt x="99" y="73"/>
                    <a:pt x="133" y="73"/>
                  </a:cubicBezTo>
                  <a:cubicBezTo>
                    <a:pt x="178" y="73"/>
                    <a:pt x="212" y="83"/>
                    <a:pt x="214" y="117"/>
                  </a:cubicBezTo>
                  <a:close/>
                  <a:moveTo>
                    <a:pt x="149" y="252"/>
                  </a:moveTo>
                  <a:lnTo>
                    <a:pt x="149" y="252"/>
                  </a:lnTo>
                  <a:cubicBezTo>
                    <a:pt x="113" y="252"/>
                    <a:pt x="90" y="237"/>
                    <a:pt x="90" y="213"/>
                  </a:cubicBezTo>
                  <a:cubicBezTo>
                    <a:pt x="90" y="196"/>
                    <a:pt x="105" y="182"/>
                    <a:pt x="149" y="182"/>
                  </a:cubicBezTo>
                  <a:lnTo>
                    <a:pt x="214" y="182"/>
                  </a:lnTo>
                  <a:cubicBezTo>
                    <a:pt x="214" y="182"/>
                    <a:pt x="214" y="193"/>
                    <a:pt x="214" y="201"/>
                  </a:cubicBezTo>
                  <a:cubicBezTo>
                    <a:pt x="214" y="235"/>
                    <a:pt x="191" y="253"/>
                    <a:pt x="149" y="252"/>
                  </a:cubicBezTo>
                  <a:close/>
                </a:path>
              </a:pathLst>
            </a:custGeom>
            <a:solidFill>
              <a:srgbClr val="ED272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9" name="Freeform 38"/>
            <p:cNvSpPr>
              <a:spLocks/>
            </p:cNvSpPr>
            <p:nvPr userDrawn="1"/>
          </p:nvSpPr>
          <p:spPr bwMode="auto">
            <a:xfrm>
              <a:off x="4337050" y="2193925"/>
              <a:ext cx="273050" cy="379413"/>
            </a:xfrm>
            <a:custGeom>
              <a:avLst/>
              <a:gdLst>
                <a:gd name="T0" fmla="*/ 190 w 323"/>
                <a:gd name="T1" fmla="*/ 275 h 442"/>
                <a:gd name="T2" fmla="*/ 190 w 323"/>
                <a:gd name="T3" fmla="*/ 275 h 442"/>
                <a:gd name="T4" fmla="*/ 314 w 323"/>
                <a:gd name="T5" fmla="*/ 128 h 442"/>
                <a:gd name="T6" fmla="*/ 196 w 323"/>
                <a:gd name="T7" fmla="*/ 128 h 442"/>
                <a:gd name="T8" fmla="*/ 99 w 323"/>
                <a:gd name="T9" fmla="*/ 254 h 442"/>
                <a:gd name="T10" fmla="*/ 99 w 323"/>
                <a:gd name="T11" fmla="*/ 0 h 442"/>
                <a:gd name="T12" fmla="*/ 0 w 323"/>
                <a:gd name="T13" fmla="*/ 0 h 442"/>
                <a:gd name="T14" fmla="*/ 0 w 323"/>
                <a:gd name="T15" fmla="*/ 442 h 442"/>
                <a:gd name="T16" fmla="*/ 99 w 323"/>
                <a:gd name="T17" fmla="*/ 442 h 442"/>
                <a:gd name="T18" fmla="*/ 99 w 323"/>
                <a:gd name="T19" fmla="*/ 313 h 442"/>
                <a:gd name="T20" fmla="*/ 199 w 323"/>
                <a:gd name="T21" fmla="*/ 442 h 442"/>
                <a:gd name="T22" fmla="*/ 323 w 323"/>
                <a:gd name="T23" fmla="*/ 442 h 442"/>
                <a:gd name="T24" fmla="*/ 190 w 323"/>
                <a:gd name="T25" fmla="*/ 275 h 4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23" h="442">
                  <a:moveTo>
                    <a:pt x="190" y="275"/>
                  </a:moveTo>
                  <a:lnTo>
                    <a:pt x="190" y="275"/>
                  </a:lnTo>
                  <a:lnTo>
                    <a:pt x="314" y="128"/>
                  </a:lnTo>
                  <a:lnTo>
                    <a:pt x="196" y="128"/>
                  </a:lnTo>
                  <a:lnTo>
                    <a:pt x="99" y="254"/>
                  </a:lnTo>
                  <a:lnTo>
                    <a:pt x="99" y="0"/>
                  </a:lnTo>
                  <a:lnTo>
                    <a:pt x="0" y="0"/>
                  </a:lnTo>
                  <a:lnTo>
                    <a:pt x="0" y="442"/>
                  </a:lnTo>
                  <a:lnTo>
                    <a:pt x="99" y="442"/>
                  </a:lnTo>
                  <a:lnTo>
                    <a:pt x="99" y="313"/>
                  </a:lnTo>
                  <a:lnTo>
                    <a:pt x="199" y="442"/>
                  </a:lnTo>
                  <a:lnTo>
                    <a:pt x="323" y="442"/>
                  </a:lnTo>
                  <a:lnTo>
                    <a:pt x="190" y="275"/>
                  </a:lnTo>
                  <a:close/>
                </a:path>
              </a:pathLst>
            </a:custGeom>
            <a:solidFill>
              <a:srgbClr val="ED272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0" name="Freeform 39"/>
            <p:cNvSpPr>
              <a:spLocks noEditPoints="1"/>
            </p:cNvSpPr>
            <p:nvPr userDrawn="1"/>
          </p:nvSpPr>
          <p:spPr bwMode="auto">
            <a:xfrm>
              <a:off x="3425825" y="2293938"/>
              <a:ext cx="288925" cy="285750"/>
            </a:xfrm>
            <a:custGeom>
              <a:avLst/>
              <a:gdLst>
                <a:gd name="T0" fmla="*/ 171 w 342"/>
                <a:gd name="T1" fmla="*/ 333 h 333"/>
                <a:gd name="T2" fmla="*/ 171 w 342"/>
                <a:gd name="T3" fmla="*/ 333 h 333"/>
                <a:gd name="T4" fmla="*/ 0 w 342"/>
                <a:gd name="T5" fmla="*/ 167 h 333"/>
                <a:gd name="T6" fmla="*/ 171 w 342"/>
                <a:gd name="T7" fmla="*/ 0 h 333"/>
                <a:gd name="T8" fmla="*/ 342 w 342"/>
                <a:gd name="T9" fmla="*/ 167 h 333"/>
                <a:gd name="T10" fmla="*/ 171 w 342"/>
                <a:gd name="T11" fmla="*/ 333 h 333"/>
                <a:gd name="T12" fmla="*/ 171 w 342"/>
                <a:gd name="T13" fmla="*/ 83 h 333"/>
                <a:gd name="T14" fmla="*/ 171 w 342"/>
                <a:gd name="T15" fmla="*/ 83 h 333"/>
                <a:gd name="T16" fmla="*/ 98 w 342"/>
                <a:gd name="T17" fmla="*/ 166 h 333"/>
                <a:gd name="T18" fmla="*/ 171 w 342"/>
                <a:gd name="T19" fmla="*/ 248 h 333"/>
                <a:gd name="T20" fmla="*/ 244 w 342"/>
                <a:gd name="T21" fmla="*/ 166 h 333"/>
                <a:gd name="T22" fmla="*/ 171 w 342"/>
                <a:gd name="T23" fmla="*/ 83 h 3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42" h="333">
                  <a:moveTo>
                    <a:pt x="171" y="333"/>
                  </a:moveTo>
                  <a:lnTo>
                    <a:pt x="171" y="333"/>
                  </a:lnTo>
                  <a:cubicBezTo>
                    <a:pt x="73" y="333"/>
                    <a:pt x="0" y="268"/>
                    <a:pt x="0" y="167"/>
                  </a:cubicBezTo>
                  <a:cubicBezTo>
                    <a:pt x="0" y="65"/>
                    <a:pt x="73" y="0"/>
                    <a:pt x="171" y="0"/>
                  </a:cubicBezTo>
                  <a:cubicBezTo>
                    <a:pt x="269" y="0"/>
                    <a:pt x="342" y="65"/>
                    <a:pt x="342" y="167"/>
                  </a:cubicBezTo>
                  <a:cubicBezTo>
                    <a:pt x="342" y="268"/>
                    <a:pt x="269" y="333"/>
                    <a:pt x="171" y="333"/>
                  </a:cubicBezTo>
                  <a:close/>
                  <a:moveTo>
                    <a:pt x="171" y="83"/>
                  </a:moveTo>
                  <a:lnTo>
                    <a:pt x="171" y="83"/>
                  </a:lnTo>
                  <a:cubicBezTo>
                    <a:pt x="128" y="83"/>
                    <a:pt x="98" y="115"/>
                    <a:pt x="98" y="166"/>
                  </a:cubicBezTo>
                  <a:cubicBezTo>
                    <a:pt x="98" y="216"/>
                    <a:pt x="128" y="248"/>
                    <a:pt x="171" y="248"/>
                  </a:cubicBezTo>
                  <a:cubicBezTo>
                    <a:pt x="214" y="248"/>
                    <a:pt x="244" y="216"/>
                    <a:pt x="244" y="166"/>
                  </a:cubicBezTo>
                  <a:cubicBezTo>
                    <a:pt x="244" y="115"/>
                    <a:pt x="214" y="83"/>
                    <a:pt x="171" y="83"/>
                  </a:cubicBezTo>
                  <a:close/>
                </a:path>
              </a:pathLst>
            </a:custGeom>
            <a:solidFill>
              <a:srgbClr val="ED272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1" name="Freeform 40"/>
            <p:cNvSpPr>
              <a:spLocks/>
            </p:cNvSpPr>
            <p:nvPr userDrawn="1"/>
          </p:nvSpPr>
          <p:spPr bwMode="auto">
            <a:xfrm>
              <a:off x="3133725" y="2206625"/>
              <a:ext cx="317500" cy="366713"/>
            </a:xfrm>
            <a:custGeom>
              <a:avLst/>
              <a:gdLst>
                <a:gd name="T0" fmla="*/ 361 w 376"/>
                <a:gd name="T1" fmla="*/ 0 h 427"/>
                <a:gd name="T2" fmla="*/ 361 w 376"/>
                <a:gd name="T3" fmla="*/ 0 h 427"/>
                <a:gd name="T4" fmla="*/ 232 w 376"/>
                <a:gd name="T5" fmla="*/ 0 h 427"/>
                <a:gd name="T6" fmla="*/ 108 w 376"/>
                <a:gd name="T7" fmla="*/ 171 h 427"/>
                <a:gd name="T8" fmla="*/ 108 w 376"/>
                <a:gd name="T9" fmla="*/ 0 h 427"/>
                <a:gd name="T10" fmla="*/ 0 w 376"/>
                <a:gd name="T11" fmla="*/ 0 h 427"/>
                <a:gd name="T12" fmla="*/ 0 w 376"/>
                <a:gd name="T13" fmla="*/ 427 h 427"/>
                <a:gd name="T14" fmla="*/ 108 w 376"/>
                <a:gd name="T15" fmla="*/ 427 h 427"/>
                <a:gd name="T16" fmla="*/ 108 w 376"/>
                <a:gd name="T17" fmla="*/ 241 h 427"/>
                <a:gd name="T18" fmla="*/ 239 w 376"/>
                <a:gd name="T19" fmla="*/ 427 h 427"/>
                <a:gd name="T20" fmla="*/ 376 w 376"/>
                <a:gd name="T21" fmla="*/ 427 h 427"/>
                <a:gd name="T22" fmla="*/ 207 w 376"/>
                <a:gd name="T23" fmla="*/ 199 h 427"/>
                <a:gd name="T24" fmla="*/ 361 w 376"/>
                <a:gd name="T25" fmla="*/ 0 h 4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76" h="427">
                  <a:moveTo>
                    <a:pt x="361" y="0"/>
                  </a:moveTo>
                  <a:lnTo>
                    <a:pt x="361" y="0"/>
                  </a:lnTo>
                  <a:lnTo>
                    <a:pt x="232" y="0"/>
                  </a:lnTo>
                  <a:lnTo>
                    <a:pt x="108" y="171"/>
                  </a:lnTo>
                  <a:lnTo>
                    <a:pt x="108" y="0"/>
                  </a:lnTo>
                  <a:lnTo>
                    <a:pt x="0" y="0"/>
                  </a:lnTo>
                  <a:lnTo>
                    <a:pt x="0" y="427"/>
                  </a:lnTo>
                  <a:lnTo>
                    <a:pt x="108" y="427"/>
                  </a:lnTo>
                  <a:lnTo>
                    <a:pt x="108" y="241"/>
                  </a:lnTo>
                  <a:lnTo>
                    <a:pt x="239" y="427"/>
                  </a:lnTo>
                  <a:lnTo>
                    <a:pt x="376" y="427"/>
                  </a:lnTo>
                  <a:lnTo>
                    <a:pt x="207" y="199"/>
                  </a:lnTo>
                  <a:lnTo>
                    <a:pt x="361" y="0"/>
                  </a:lnTo>
                  <a:close/>
                </a:path>
              </a:pathLst>
            </a:custGeom>
            <a:solidFill>
              <a:srgbClr val="ED272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2" name="Freeform 41"/>
            <p:cNvSpPr>
              <a:spLocks noEditPoints="1"/>
            </p:cNvSpPr>
            <p:nvPr userDrawn="1"/>
          </p:nvSpPr>
          <p:spPr bwMode="auto">
            <a:xfrm>
              <a:off x="3740150" y="2193925"/>
              <a:ext cx="284163" cy="385763"/>
            </a:xfrm>
            <a:custGeom>
              <a:avLst/>
              <a:gdLst>
                <a:gd name="T0" fmla="*/ 338 w 338"/>
                <a:gd name="T1" fmla="*/ 0 h 450"/>
                <a:gd name="T2" fmla="*/ 338 w 338"/>
                <a:gd name="T3" fmla="*/ 0 h 450"/>
                <a:gd name="T4" fmla="*/ 239 w 338"/>
                <a:gd name="T5" fmla="*/ 0 h 450"/>
                <a:gd name="T6" fmla="*/ 239 w 338"/>
                <a:gd name="T7" fmla="*/ 137 h 450"/>
                <a:gd name="T8" fmla="*/ 165 w 338"/>
                <a:gd name="T9" fmla="*/ 117 h 450"/>
                <a:gd name="T10" fmla="*/ 0 w 338"/>
                <a:gd name="T11" fmla="*/ 284 h 450"/>
                <a:gd name="T12" fmla="*/ 171 w 338"/>
                <a:gd name="T13" fmla="*/ 450 h 450"/>
                <a:gd name="T14" fmla="*/ 338 w 338"/>
                <a:gd name="T15" fmla="*/ 270 h 450"/>
                <a:gd name="T16" fmla="*/ 338 w 338"/>
                <a:gd name="T17" fmla="*/ 0 h 450"/>
                <a:gd name="T18" fmla="*/ 171 w 338"/>
                <a:gd name="T19" fmla="*/ 365 h 450"/>
                <a:gd name="T20" fmla="*/ 171 w 338"/>
                <a:gd name="T21" fmla="*/ 365 h 450"/>
                <a:gd name="T22" fmla="*/ 98 w 338"/>
                <a:gd name="T23" fmla="*/ 283 h 450"/>
                <a:gd name="T24" fmla="*/ 171 w 338"/>
                <a:gd name="T25" fmla="*/ 200 h 450"/>
                <a:gd name="T26" fmla="*/ 244 w 338"/>
                <a:gd name="T27" fmla="*/ 283 h 450"/>
                <a:gd name="T28" fmla="*/ 171 w 338"/>
                <a:gd name="T29" fmla="*/ 365 h 4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38" h="450">
                  <a:moveTo>
                    <a:pt x="338" y="0"/>
                  </a:moveTo>
                  <a:lnTo>
                    <a:pt x="338" y="0"/>
                  </a:lnTo>
                  <a:lnTo>
                    <a:pt x="239" y="0"/>
                  </a:lnTo>
                  <a:lnTo>
                    <a:pt x="239" y="137"/>
                  </a:lnTo>
                  <a:cubicBezTo>
                    <a:pt x="234" y="133"/>
                    <a:pt x="206" y="117"/>
                    <a:pt x="165" y="117"/>
                  </a:cubicBezTo>
                  <a:cubicBezTo>
                    <a:pt x="70" y="117"/>
                    <a:pt x="0" y="182"/>
                    <a:pt x="0" y="284"/>
                  </a:cubicBezTo>
                  <a:cubicBezTo>
                    <a:pt x="0" y="385"/>
                    <a:pt x="72" y="450"/>
                    <a:pt x="171" y="450"/>
                  </a:cubicBezTo>
                  <a:cubicBezTo>
                    <a:pt x="284" y="450"/>
                    <a:pt x="338" y="371"/>
                    <a:pt x="338" y="270"/>
                  </a:cubicBezTo>
                  <a:lnTo>
                    <a:pt x="338" y="0"/>
                  </a:lnTo>
                  <a:close/>
                  <a:moveTo>
                    <a:pt x="171" y="365"/>
                  </a:moveTo>
                  <a:lnTo>
                    <a:pt x="171" y="365"/>
                  </a:lnTo>
                  <a:cubicBezTo>
                    <a:pt x="128" y="365"/>
                    <a:pt x="98" y="333"/>
                    <a:pt x="98" y="283"/>
                  </a:cubicBezTo>
                  <a:cubicBezTo>
                    <a:pt x="98" y="232"/>
                    <a:pt x="128" y="200"/>
                    <a:pt x="171" y="200"/>
                  </a:cubicBezTo>
                  <a:cubicBezTo>
                    <a:pt x="213" y="200"/>
                    <a:pt x="244" y="232"/>
                    <a:pt x="244" y="283"/>
                  </a:cubicBezTo>
                  <a:cubicBezTo>
                    <a:pt x="244" y="333"/>
                    <a:pt x="213" y="365"/>
                    <a:pt x="171" y="365"/>
                  </a:cubicBezTo>
                  <a:close/>
                </a:path>
              </a:pathLst>
            </a:custGeom>
            <a:solidFill>
              <a:srgbClr val="ED272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3" name="Freeform 42"/>
            <p:cNvSpPr>
              <a:spLocks noEditPoints="1"/>
            </p:cNvSpPr>
            <p:nvPr userDrawn="1"/>
          </p:nvSpPr>
          <p:spPr bwMode="auto">
            <a:xfrm>
              <a:off x="4725988" y="2287588"/>
              <a:ext cx="276225" cy="295275"/>
            </a:xfrm>
            <a:custGeom>
              <a:avLst/>
              <a:gdLst>
                <a:gd name="T0" fmla="*/ 246 w 327"/>
                <a:gd name="T1" fmla="*/ 171 h 343"/>
                <a:gd name="T2" fmla="*/ 246 w 327"/>
                <a:gd name="T3" fmla="*/ 171 h 343"/>
                <a:gd name="T4" fmla="*/ 169 w 327"/>
                <a:gd name="T5" fmla="*/ 81 h 343"/>
                <a:gd name="T6" fmla="*/ 93 w 327"/>
                <a:gd name="T7" fmla="*/ 171 h 343"/>
                <a:gd name="T8" fmla="*/ 169 w 327"/>
                <a:gd name="T9" fmla="*/ 262 h 343"/>
                <a:gd name="T10" fmla="*/ 246 w 327"/>
                <a:gd name="T11" fmla="*/ 171 h 343"/>
                <a:gd name="T12" fmla="*/ 327 w 327"/>
                <a:gd name="T13" fmla="*/ 333 h 343"/>
                <a:gd name="T14" fmla="*/ 327 w 327"/>
                <a:gd name="T15" fmla="*/ 333 h 343"/>
                <a:gd name="T16" fmla="*/ 236 w 327"/>
                <a:gd name="T17" fmla="*/ 333 h 343"/>
                <a:gd name="T18" fmla="*/ 236 w 327"/>
                <a:gd name="T19" fmla="*/ 303 h 343"/>
                <a:gd name="T20" fmla="*/ 235 w 327"/>
                <a:gd name="T21" fmla="*/ 303 h 343"/>
                <a:gd name="T22" fmla="*/ 148 w 327"/>
                <a:gd name="T23" fmla="*/ 343 h 343"/>
                <a:gd name="T24" fmla="*/ 0 w 327"/>
                <a:gd name="T25" fmla="*/ 170 h 343"/>
                <a:gd name="T26" fmla="*/ 147 w 327"/>
                <a:gd name="T27" fmla="*/ 0 h 343"/>
                <a:gd name="T28" fmla="*/ 236 w 327"/>
                <a:gd name="T29" fmla="*/ 41 h 343"/>
                <a:gd name="T30" fmla="*/ 236 w 327"/>
                <a:gd name="T31" fmla="*/ 11 h 343"/>
                <a:gd name="T32" fmla="*/ 327 w 327"/>
                <a:gd name="T33" fmla="*/ 11 h 343"/>
                <a:gd name="T34" fmla="*/ 327 w 327"/>
                <a:gd name="T35" fmla="*/ 333 h 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27" h="343">
                  <a:moveTo>
                    <a:pt x="246" y="171"/>
                  </a:moveTo>
                  <a:lnTo>
                    <a:pt x="246" y="171"/>
                  </a:lnTo>
                  <a:cubicBezTo>
                    <a:pt x="246" y="128"/>
                    <a:pt x="216" y="81"/>
                    <a:pt x="169" y="81"/>
                  </a:cubicBezTo>
                  <a:cubicBezTo>
                    <a:pt x="122" y="81"/>
                    <a:pt x="93" y="128"/>
                    <a:pt x="93" y="171"/>
                  </a:cubicBezTo>
                  <a:cubicBezTo>
                    <a:pt x="93" y="215"/>
                    <a:pt x="122" y="262"/>
                    <a:pt x="169" y="262"/>
                  </a:cubicBezTo>
                  <a:cubicBezTo>
                    <a:pt x="216" y="262"/>
                    <a:pt x="246" y="215"/>
                    <a:pt x="246" y="171"/>
                  </a:cubicBezTo>
                  <a:close/>
                  <a:moveTo>
                    <a:pt x="327" y="333"/>
                  </a:moveTo>
                  <a:lnTo>
                    <a:pt x="327" y="333"/>
                  </a:lnTo>
                  <a:lnTo>
                    <a:pt x="236" y="333"/>
                  </a:lnTo>
                  <a:lnTo>
                    <a:pt x="236" y="303"/>
                  </a:lnTo>
                  <a:lnTo>
                    <a:pt x="235" y="303"/>
                  </a:lnTo>
                  <a:cubicBezTo>
                    <a:pt x="215" y="329"/>
                    <a:pt x="181" y="343"/>
                    <a:pt x="148" y="343"/>
                  </a:cubicBezTo>
                  <a:cubicBezTo>
                    <a:pt x="54" y="343"/>
                    <a:pt x="0" y="257"/>
                    <a:pt x="0" y="170"/>
                  </a:cubicBezTo>
                  <a:cubicBezTo>
                    <a:pt x="0" y="85"/>
                    <a:pt x="54" y="0"/>
                    <a:pt x="147" y="0"/>
                  </a:cubicBezTo>
                  <a:cubicBezTo>
                    <a:pt x="180" y="0"/>
                    <a:pt x="214" y="15"/>
                    <a:pt x="236" y="41"/>
                  </a:cubicBezTo>
                  <a:lnTo>
                    <a:pt x="236" y="11"/>
                  </a:lnTo>
                  <a:lnTo>
                    <a:pt x="327" y="11"/>
                  </a:lnTo>
                  <a:lnTo>
                    <a:pt x="327" y="333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4" name="Freeform 43"/>
            <p:cNvSpPr>
              <a:spLocks/>
            </p:cNvSpPr>
            <p:nvPr userDrawn="1"/>
          </p:nvSpPr>
          <p:spPr bwMode="auto">
            <a:xfrm>
              <a:off x="5056188" y="2097088"/>
              <a:ext cx="77788" cy="476251"/>
            </a:xfrm>
            <a:custGeom>
              <a:avLst/>
              <a:gdLst>
                <a:gd name="T0" fmla="*/ 92 w 92"/>
                <a:gd name="T1" fmla="*/ 556 h 556"/>
                <a:gd name="T2" fmla="*/ 92 w 92"/>
                <a:gd name="T3" fmla="*/ 556 h 556"/>
                <a:gd name="T4" fmla="*/ 0 w 92"/>
                <a:gd name="T5" fmla="*/ 556 h 556"/>
                <a:gd name="T6" fmla="*/ 0 w 92"/>
                <a:gd name="T7" fmla="*/ 0 h 556"/>
                <a:gd name="T8" fmla="*/ 92 w 92"/>
                <a:gd name="T9" fmla="*/ 0 h 556"/>
                <a:gd name="T10" fmla="*/ 92 w 92"/>
                <a:gd name="T11" fmla="*/ 556 h 5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2" h="556">
                  <a:moveTo>
                    <a:pt x="92" y="556"/>
                  </a:moveTo>
                  <a:lnTo>
                    <a:pt x="92" y="556"/>
                  </a:lnTo>
                  <a:lnTo>
                    <a:pt x="0" y="556"/>
                  </a:lnTo>
                  <a:lnTo>
                    <a:pt x="0" y="0"/>
                  </a:lnTo>
                  <a:lnTo>
                    <a:pt x="92" y="0"/>
                  </a:lnTo>
                  <a:lnTo>
                    <a:pt x="92" y="556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5" name="Freeform 44"/>
            <p:cNvSpPr>
              <a:spLocks noEditPoints="1"/>
            </p:cNvSpPr>
            <p:nvPr userDrawn="1"/>
          </p:nvSpPr>
          <p:spPr bwMode="auto">
            <a:xfrm>
              <a:off x="5170488" y="2287588"/>
              <a:ext cx="274638" cy="295275"/>
            </a:xfrm>
            <a:custGeom>
              <a:avLst/>
              <a:gdLst>
                <a:gd name="T0" fmla="*/ 245 w 327"/>
                <a:gd name="T1" fmla="*/ 171 h 343"/>
                <a:gd name="T2" fmla="*/ 245 w 327"/>
                <a:gd name="T3" fmla="*/ 171 h 343"/>
                <a:gd name="T4" fmla="*/ 169 w 327"/>
                <a:gd name="T5" fmla="*/ 81 h 343"/>
                <a:gd name="T6" fmla="*/ 93 w 327"/>
                <a:gd name="T7" fmla="*/ 171 h 343"/>
                <a:gd name="T8" fmla="*/ 169 w 327"/>
                <a:gd name="T9" fmla="*/ 262 h 343"/>
                <a:gd name="T10" fmla="*/ 245 w 327"/>
                <a:gd name="T11" fmla="*/ 171 h 343"/>
                <a:gd name="T12" fmla="*/ 327 w 327"/>
                <a:gd name="T13" fmla="*/ 333 h 343"/>
                <a:gd name="T14" fmla="*/ 327 w 327"/>
                <a:gd name="T15" fmla="*/ 333 h 343"/>
                <a:gd name="T16" fmla="*/ 236 w 327"/>
                <a:gd name="T17" fmla="*/ 333 h 343"/>
                <a:gd name="T18" fmla="*/ 236 w 327"/>
                <a:gd name="T19" fmla="*/ 303 h 343"/>
                <a:gd name="T20" fmla="*/ 235 w 327"/>
                <a:gd name="T21" fmla="*/ 303 h 343"/>
                <a:gd name="T22" fmla="*/ 148 w 327"/>
                <a:gd name="T23" fmla="*/ 343 h 343"/>
                <a:gd name="T24" fmla="*/ 0 w 327"/>
                <a:gd name="T25" fmla="*/ 170 h 343"/>
                <a:gd name="T26" fmla="*/ 146 w 327"/>
                <a:gd name="T27" fmla="*/ 0 h 343"/>
                <a:gd name="T28" fmla="*/ 236 w 327"/>
                <a:gd name="T29" fmla="*/ 41 h 343"/>
                <a:gd name="T30" fmla="*/ 236 w 327"/>
                <a:gd name="T31" fmla="*/ 11 h 343"/>
                <a:gd name="T32" fmla="*/ 327 w 327"/>
                <a:gd name="T33" fmla="*/ 11 h 343"/>
                <a:gd name="T34" fmla="*/ 327 w 327"/>
                <a:gd name="T35" fmla="*/ 333 h 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27" h="343">
                  <a:moveTo>
                    <a:pt x="245" y="171"/>
                  </a:moveTo>
                  <a:lnTo>
                    <a:pt x="245" y="171"/>
                  </a:lnTo>
                  <a:cubicBezTo>
                    <a:pt x="245" y="128"/>
                    <a:pt x="216" y="81"/>
                    <a:pt x="169" y="81"/>
                  </a:cubicBezTo>
                  <a:cubicBezTo>
                    <a:pt x="121" y="81"/>
                    <a:pt x="93" y="128"/>
                    <a:pt x="93" y="171"/>
                  </a:cubicBezTo>
                  <a:cubicBezTo>
                    <a:pt x="93" y="215"/>
                    <a:pt x="121" y="262"/>
                    <a:pt x="169" y="262"/>
                  </a:cubicBezTo>
                  <a:cubicBezTo>
                    <a:pt x="216" y="262"/>
                    <a:pt x="245" y="215"/>
                    <a:pt x="245" y="171"/>
                  </a:cubicBezTo>
                  <a:close/>
                  <a:moveTo>
                    <a:pt x="327" y="333"/>
                  </a:moveTo>
                  <a:lnTo>
                    <a:pt x="327" y="333"/>
                  </a:lnTo>
                  <a:lnTo>
                    <a:pt x="236" y="333"/>
                  </a:lnTo>
                  <a:lnTo>
                    <a:pt x="236" y="303"/>
                  </a:lnTo>
                  <a:lnTo>
                    <a:pt x="235" y="303"/>
                  </a:lnTo>
                  <a:cubicBezTo>
                    <a:pt x="215" y="329"/>
                    <a:pt x="181" y="343"/>
                    <a:pt x="148" y="343"/>
                  </a:cubicBezTo>
                  <a:cubicBezTo>
                    <a:pt x="53" y="343"/>
                    <a:pt x="0" y="257"/>
                    <a:pt x="0" y="170"/>
                  </a:cubicBezTo>
                  <a:cubicBezTo>
                    <a:pt x="0" y="85"/>
                    <a:pt x="54" y="0"/>
                    <a:pt x="146" y="0"/>
                  </a:cubicBezTo>
                  <a:cubicBezTo>
                    <a:pt x="180" y="0"/>
                    <a:pt x="214" y="15"/>
                    <a:pt x="236" y="41"/>
                  </a:cubicBezTo>
                  <a:lnTo>
                    <a:pt x="236" y="11"/>
                  </a:lnTo>
                  <a:lnTo>
                    <a:pt x="327" y="11"/>
                  </a:lnTo>
                  <a:lnTo>
                    <a:pt x="327" y="333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6" name="Freeform 45"/>
            <p:cNvSpPr>
              <a:spLocks/>
            </p:cNvSpPr>
            <p:nvPr userDrawn="1"/>
          </p:nvSpPr>
          <p:spPr bwMode="auto">
            <a:xfrm>
              <a:off x="5500688" y="2287588"/>
              <a:ext cx="177800" cy="285750"/>
            </a:xfrm>
            <a:custGeom>
              <a:avLst/>
              <a:gdLst>
                <a:gd name="T0" fmla="*/ 92 w 211"/>
                <a:gd name="T1" fmla="*/ 44 h 333"/>
                <a:gd name="T2" fmla="*/ 92 w 211"/>
                <a:gd name="T3" fmla="*/ 44 h 333"/>
                <a:gd name="T4" fmla="*/ 93 w 211"/>
                <a:gd name="T5" fmla="*/ 44 h 333"/>
                <a:gd name="T6" fmla="*/ 173 w 211"/>
                <a:gd name="T7" fmla="*/ 0 h 333"/>
                <a:gd name="T8" fmla="*/ 211 w 211"/>
                <a:gd name="T9" fmla="*/ 8 h 333"/>
                <a:gd name="T10" fmla="*/ 200 w 211"/>
                <a:gd name="T11" fmla="*/ 93 h 333"/>
                <a:gd name="T12" fmla="*/ 162 w 211"/>
                <a:gd name="T13" fmla="*/ 82 h 333"/>
                <a:gd name="T14" fmla="*/ 92 w 211"/>
                <a:gd name="T15" fmla="*/ 188 h 333"/>
                <a:gd name="T16" fmla="*/ 92 w 211"/>
                <a:gd name="T17" fmla="*/ 333 h 333"/>
                <a:gd name="T18" fmla="*/ 0 w 211"/>
                <a:gd name="T19" fmla="*/ 333 h 333"/>
                <a:gd name="T20" fmla="*/ 0 w 211"/>
                <a:gd name="T21" fmla="*/ 11 h 333"/>
                <a:gd name="T22" fmla="*/ 92 w 211"/>
                <a:gd name="T23" fmla="*/ 11 h 333"/>
                <a:gd name="T24" fmla="*/ 92 w 211"/>
                <a:gd name="T25" fmla="*/ 44 h 3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11" h="333">
                  <a:moveTo>
                    <a:pt x="92" y="44"/>
                  </a:moveTo>
                  <a:lnTo>
                    <a:pt x="92" y="44"/>
                  </a:lnTo>
                  <a:lnTo>
                    <a:pt x="93" y="44"/>
                  </a:lnTo>
                  <a:cubicBezTo>
                    <a:pt x="112" y="16"/>
                    <a:pt x="139" y="0"/>
                    <a:pt x="173" y="0"/>
                  </a:cubicBezTo>
                  <a:cubicBezTo>
                    <a:pt x="186" y="0"/>
                    <a:pt x="199" y="3"/>
                    <a:pt x="211" y="8"/>
                  </a:cubicBezTo>
                  <a:lnTo>
                    <a:pt x="200" y="93"/>
                  </a:lnTo>
                  <a:cubicBezTo>
                    <a:pt x="189" y="85"/>
                    <a:pt x="176" y="82"/>
                    <a:pt x="162" y="82"/>
                  </a:cubicBezTo>
                  <a:cubicBezTo>
                    <a:pt x="99" y="82"/>
                    <a:pt x="92" y="138"/>
                    <a:pt x="92" y="188"/>
                  </a:cubicBezTo>
                  <a:lnTo>
                    <a:pt x="92" y="333"/>
                  </a:lnTo>
                  <a:lnTo>
                    <a:pt x="0" y="333"/>
                  </a:lnTo>
                  <a:lnTo>
                    <a:pt x="0" y="11"/>
                  </a:lnTo>
                  <a:lnTo>
                    <a:pt x="92" y="11"/>
                  </a:lnTo>
                  <a:lnTo>
                    <a:pt x="92" y="44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7" name="Freeform 46"/>
            <p:cNvSpPr>
              <a:spLocks noEditPoints="1"/>
            </p:cNvSpPr>
            <p:nvPr userDrawn="1"/>
          </p:nvSpPr>
          <p:spPr bwMode="auto">
            <a:xfrm>
              <a:off x="5699125" y="2135188"/>
              <a:ext cx="92075" cy="438151"/>
            </a:xfrm>
            <a:custGeom>
              <a:avLst/>
              <a:gdLst>
                <a:gd name="T0" fmla="*/ 100 w 109"/>
                <a:gd name="T1" fmla="*/ 512 h 512"/>
                <a:gd name="T2" fmla="*/ 100 w 109"/>
                <a:gd name="T3" fmla="*/ 512 h 512"/>
                <a:gd name="T4" fmla="*/ 9 w 109"/>
                <a:gd name="T5" fmla="*/ 512 h 512"/>
                <a:gd name="T6" fmla="*/ 9 w 109"/>
                <a:gd name="T7" fmla="*/ 190 h 512"/>
                <a:gd name="T8" fmla="*/ 100 w 109"/>
                <a:gd name="T9" fmla="*/ 190 h 512"/>
                <a:gd name="T10" fmla="*/ 100 w 109"/>
                <a:gd name="T11" fmla="*/ 512 h 512"/>
                <a:gd name="T12" fmla="*/ 109 w 109"/>
                <a:gd name="T13" fmla="*/ 55 h 512"/>
                <a:gd name="T14" fmla="*/ 109 w 109"/>
                <a:gd name="T15" fmla="*/ 55 h 512"/>
                <a:gd name="T16" fmla="*/ 55 w 109"/>
                <a:gd name="T17" fmla="*/ 109 h 512"/>
                <a:gd name="T18" fmla="*/ 0 w 109"/>
                <a:gd name="T19" fmla="*/ 55 h 512"/>
                <a:gd name="T20" fmla="*/ 55 w 109"/>
                <a:gd name="T21" fmla="*/ 0 h 512"/>
                <a:gd name="T22" fmla="*/ 109 w 109"/>
                <a:gd name="T23" fmla="*/ 55 h 5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9" h="512">
                  <a:moveTo>
                    <a:pt x="100" y="512"/>
                  </a:moveTo>
                  <a:lnTo>
                    <a:pt x="100" y="512"/>
                  </a:lnTo>
                  <a:lnTo>
                    <a:pt x="9" y="512"/>
                  </a:lnTo>
                  <a:lnTo>
                    <a:pt x="9" y="190"/>
                  </a:lnTo>
                  <a:lnTo>
                    <a:pt x="100" y="190"/>
                  </a:lnTo>
                  <a:lnTo>
                    <a:pt x="100" y="512"/>
                  </a:lnTo>
                  <a:close/>
                  <a:moveTo>
                    <a:pt x="109" y="55"/>
                  </a:moveTo>
                  <a:lnTo>
                    <a:pt x="109" y="55"/>
                  </a:lnTo>
                  <a:cubicBezTo>
                    <a:pt x="109" y="85"/>
                    <a:pt x="85" y="109"/>
                    <a:pt x="55" y="109"/>
                  </a:cubicBezTo>
                  <a:cubicBezTo>
                    <a:pt x="24" y="109"/>
                    <a:pt x="0" y="85"/>
                    <a:pt x="0" y="55"/>
                  </a:cubicBezTo>
                  <a:cubicBezTo>
                    <a:pt x="0" y="25"/>
                    <a:pt x="24" y="0"/>
                    <a:pt x="55" y="0"/>
                  </a:cubicBezTo>
                  <a:cubicBezTo>
                    <a:pt x="85" y="0"/>
                    <a:pt x="109" y="25"/>
                    <a:pt x="109" y="55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8" name="Freeform 47"/>
            <p:cNvSpPr>
              <a:spLocks/>
            </p:cNvSpPr>
            <p:nvPr userDrawn="1"/>
          </p:nvSpPr>
          <p:spPr bwMode="auto">
            <a:xfrm>
              <a:off x="5815013" y="2287588"/>
              <a:ext cx="201613" cy="295275"/>
            </a:xfrm>
            <a:custGeom>
              <a:avLst/>
              <a:gdLst>
                <a:gd name="T0" fmla="*/ 184 w 238"/>
                <a:gd name="T1" fmla="*/ 87 h 343"/>
                <a:gd name="T2" fmla="*/ 184 w 238"/>
                <a:gd name="T3" fmla="*/ 87 h 343"/>
                <a:gd name="T4" fmla="*/ 136 w 238"/>
                <a:gd name="T5" fmla="*/ 64 h 343"/>
                <a:gd name="T6" fmla="*/ 106 w 238"/>
                <a:gd name="T7" fmla="*/ 92 h 343"/>
                <a:gd name="T8" fmla="*/ 172 w 238"/>
                <a:gd name="T9" fmla="*/ 137 h 343"/>
                <a:gd name="T10" fmla="*/ 238 w 238"/>
                <a:gd name="T11" fmla="*/ 229 h 343"/>
                <a:gd name="T12" fmla="*/ 113 w 238"/>
                <a:gd name="T13" fmla="*/ 343 h 343"/>
                <a:gd name="T14" fmla="*/ 0 w 238"/>
                <a:gd name="T15" fmla="*/ 289 h 343"/>
                <a:gd name="T16" fmla="*/ 41 w 238"/>
                <a:gd name="T17" fmla="*/ 235 h 343"/>
                <a:gd name="T18" fmla="*/ 110 w 238"/>
                <a:gd name="T19" fmla="*/ 272 h 343"/>
                <a:gd name="T20" fmla="*/ 146 w 238"/>
                <a:gd name="T21" fmla="*/ 238 h 343"/>
                <a:gd name="T22" fmla="*/ 82 w 238"/>
                <a:gd name="T23" fmla="*/ 189 h 343"/>
                <a:gd name="T24" fmla="*/ 18 w 238"/>
                <a:gd name="T25" fmla="*/ 104 h 343"/>
                <a:gd name="T26" fmla="*/ 120 w 238"/>
                <a:gd name="T27" fmla="*/ 0 h 343"/>
                <a:gd name="T28" fmla="*/ 224 w 238"/>
                <a:gd name="T29" fmla="*/ 34 h 343"/>
                <a:gd name="T30" fmla="*/ 184 w 238"/>
                <a:gd name="T31" fmla="*/ 87 h 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38" h="343">
                  <a:moveTo>
                    <a:pt x="184" y="87"/>
                  </a:moveTo>
                  <a:lnTo>
                    <a:pt x="184" y="87"/>
                  </a:lnTo>
                  <a:cubicBezTo>
                    <a:pt x="171" y="74"/>
                    <a:pt x="154" y="64"/>
                    <a:pt x="136" y="64"/>
                  </a:cubicBezTo>
                  <a:cubicBezTo>
                    <a:pt x="121" y="64"/>
                    <a:pt x="106" y="76"/>
                    <a:pt x="106" y="92"/>
                  </a:cubicBezTo>
                  <a:cubicBezTo>
                    <a:pt x="106" y="116"/>
                    <a:pt x="139" y="122"/>
                    <a:pt x="172" y="137"/>
                  </a:cubicBezTo>
                  <a:cubicBezTo>
                    <a:pt x="205" y="151"/>
                    <a:pt x="238" y="173"/>
                    <a:pt x="238" y="229"/>
                  </a:cubicBezTo>
                  <a:cubicBezTo>
                    <a:pt x="238" y="300"/>
                    <a:pt x="180" y="343"/>
                    <a:pt x="113" y="343"/>
                  </a:cubicBezTo>
                  <a:cubicBezTo>
                    <a:pt x="70" y="343"/>
                    <a:pt x="28" y="323"/>
                    <a:pt x="0" y="289"/>
                  </a:cubicBezTo>
                  <a:lnTo>
                    <a:pt x="41" y="235"/>
                  </a:lnTo>
                  <a:cubicBezTo>
                    <a:pt x="59" y="255"/>
                    <a:pt x="83" y="272"/>
                    <a:pt x="110" y="272"/>
                  </a:cubicBezTo>
                  <a:cubicBezTo>
                    <a:pt x="130" y="272"/>
                    <a:pt x="146" y="258"/>
                    <a:pt x="146" y="238"/>
                  </a:cubicBezTo>
                  <a:cubicBezTo>
                    <a:pt x="146" y="209"/>
                    <a:pt x="114" y="203"/>
                    <a:pt x="82" y="189"/>
                  </a:cubicBezTo>
                  <a:cubicBezTo>
                    <a:pt x="50" y="175"/>
                    <a:pt x="18" y="156"/>
                    <a:pt x="18" y="104"/>
                  </a:cubicBezTo>
                  <a:cubicBezTo>
                    <a:pt x="18" y="44"/>
                    <a:pt x="60" y="0"/>
                    <a:pt x="120" y="0"/>
                  </a:cubicBezTo>
                  <a:cubicBezTo>
                    <a:pt x="154" y="0"/>
                    <a:pt x="198" y="11"/>
                    <a:pt x="224" y="34"/>
                  </a:cubicBezTo>
                  <a:lnTo>
                    <a:pt x="184" y="87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19176044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Logo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75046" y="74974"/>
            <a:ext cx="9004299" cy="499917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4" name="Group 3"/>
          <p:cNvGrpSpPr/>
          <p:nvPr userDrawn="1"/>
        </p:nvGrpSpPr>
        <p:grpSpPr>
          <a:xfrm>
            <a:off x="3132000" y="2088000"/>
            <a:ext cx="2882901" cy="485775"/>
            <a:chOff x="3133725" y="2097088"/>
            <a:chExt cx="2882901" cy="485775"/>
          </a:xfrm>
        </p:grpSpPr>
        <p:sp>
          <p:nvSpPr>
            <p:cNvPr id="5" name="Freeform 4"/>
            <p:cNvSpPr>
              <a:spLocks noEditPoints="1"/>
            </p:cNvSpPr>
            <p:nvPr userDrawn="1"/>
          </p:nvSpPr>
          <p:spPr bwMode="auto">
            <a:xfrm>
              <a:off x="4044950" y="2293938"/>
              <a:ext cx="258763" cy="285750"/>
            </a:xfrm>
            <a:custGeom>
              <a:avLst/>
              <a:gdLst>
                <a:gd name="T0" fmla="*/ 214 w 306"/>
                <a:gd name="T1" fmla="*/ 117 h 333"/>
                <a:gd name="T2" fmla="*/ 214 w 306"/>
                <a:gd name="T3" fmla="*/ 117 h 333"/>
                <a:gd name="T4" fmla="*/ 153 w 306"/>
                <a:gd name="T5" fmla="*/ 117 h 333"/>
                <a:gd name="T6" fmla="*/ 0 w 306"/>
                <a:gd name="T7" fmla="*/ 221 h 333"/>
                <a:gd name="T8" fmla="*/ 151 w 306"/>
                <a:gd name="T9" fmla="*/ 333 h 333"/>
                <a:gd name="T10" fmla="*/ 305 w 306"/>
                <a:gd name="T11" fmla="*/ 212 h 333"/>
                <a:gd name="T12" fmla="*/ 306 w 306"/>
                <a:gd name="T13" fmla="*/ 167 h 333"/>
                <a:gd name="T14" fmla="*/ 304 w 306"/>
                <a:gd name="T15" fmla="*/ 119 h 333"/>
                <a:gd name="T16" fmla="*/ 153 w 306"/>
                <a:gd name="T17" fmla="*/ 0 h 333"/>
                <a:gd name="T18" fmla="*/ 52 w 306"/>
                <a:gd name="T19" fmla="*/ 14 h 333"/>
                <a:gd name="T20" fmla="*/ 52 w 306"/>
                <a:gd name="T21" fmla="*/ 89 h 333"/>
                <a:gd name="T22" fmla="*/ 133 w 306"/>
                <a:gd name="T23" fmla="*/ 73 h 333"/>
                <a:gd name="T24" fmla="*/ 214 w 306"/>
                <a:gd name="T25" fmla="*/ 117 h 333"/>
                <a:gd name="T26" fmla="*/ 149 w 306"/>
                <a:gd name="T27" fmla="*/ 252 h 333"/>
                <a:gd name="T28" fmla="*/ 149 w 306"/>
                <a:gd name="T29" fmla="*/ 252 h 333"/>
                <a:gd name="T30" fmla="*/ 90 w 306"/>
                <a:gd name="T31" fmla="*/ 213 h 333"/>
                <a:gd name="T32" fmla="*/ 149 w 306"/>
                <a:gd name="T33" fmla="*/ 182 h 333"/>
                <a:gd name="T34" fmla="*/ 214 w 306"/>
                <a:gd name="T35" fmla="*/ 182 h 333"/>
                <a:gd name="T36" fmla="*/ 214 w 306"/>
                <a:gd name="T37" fmla="*/ 201 h 333"/>
                <a:gd name="T38" fmla="*/ 149 w 306"/>
                <a:gd name="T39" fmla="*/ 252 h 3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06" h="333">
                  <a:moveTo>
                    <a:pt x="214" y="117"/>
                  </a:moveTo>
                  <a:lnTo>
                    <a:pt x="214" y="117"/>
                  </a:lnTo>
                  <a:lnTo>
                    <a:pt x="153" y="117"/>
                  </a:lnTo>
                  <a:cubicBezTo>
                    <a:pt x="45" y="117"/>
                    <a:pt x="0" y="151"/>
                    <a:pt x="0" y="221"/>
                  </a:cubicBezTo>
                  <a:cubicBezTo>
                    <a:pt x="0" y="290"/>
                    <a:pt x="63" y="333"/>
                    <a:pt x="151" y="333"/>
                  </a:cubicBezTo>
                  <a:cubicBezTo>
                    <a:pt x="241" y="333"/>
                    <a:pt x="300" y="285"/>
                    <a:pt x="305" y="212"/>
                  </a:cubicBezTo>
                  <a:cubicBezTo>
                    <a:pt x="305" y="197"/>
                    <a:pt x="306" y="185"/>
                    <a:pt x="306" y="167"/>
                  </a:cubicBezTo>
                  <a:cubicBezTo>
                    <a:pt x="306" y="148"/>
                    <a:pt x="305" y="135"/>
                    <a:pt x="304" y="119"/>
                  </a:cubicBezTo>
                  <a:cubicBezTo>
                    <a:pt x="299" y="32"/>
                    <a:pt x="236" y="0"/>
                    <a:pt x="153" y="0"/>
                  </a:cubicBezTo>
                  <a:cubicBezTo>
                    <a:pt x="101" y="0"/>
                    <a:pt x="59" y="12"/>
                    <a:pt x="52" y="14"/>
                  </a:cubicBezTo>
                  <a:lnTo>
                    <a:pt x="52" y="89"/>
                  </a:lnTo>
                  <a:cubicBezTo>
                    <a:pt x="62" y="86"/>
                    <a:pt x="99" y="73"/>
                    <a:pt x="133" y="73"/>
                  </a:cubicBezTo>
                  <a:cubicBezTo>
                    <a:pt x="178" y="73"/>
                    <a:pt x="212" y="83"/>
                    <a:pt x="214" y="117"/>
                  </a:cubicBezTo>
                  <a:close/>
                  <a:moveTo>
                    <a:pt x="149" y="252"/>
                  </a:moveTo>
                  <a:lnTo>
                    <a:pt x="149" y="252"/>
                  </a:lnTo>
                  <a:cubicBezTo>
                    <a:pt x="113" y="252"/>
                    <a:pt x="90" y="237"/>
                    <a:pt x="90" y="213"/>
                  </a:cubicBezTo>
                  <a:cubicBezTo>
                    <a:pt x="90" y="196"/>
                    <a:pt x="105" y="182"/>
                    <a:pt x="149" y="182"/>
                  </a:cubicBezTo>
                  <a:lnTo>
                    <a:pt x="214" y="182"/>
                  </a:lnTo>
                  <a:cubicBezTo>
                    <a:pt x="214" y="182"/>
                    <a:pt x="214" y="193"/>
                    <a:pt x="214" y="201"/>
                  </a:cubicBezTo>
                  <a:cubicBezTo>
                    <a:pt x="214" y="235"/>
                    <a:pt x="191" y="253"/>
                    <a:pt x="149" y="252"/>
                  </a:cubicBezTo>
                  <a:close/>
                </a:path>
              </a:pathLst>
            </a:custGeom>
            <a:solidFill>
              <a:srgbClr val="ED272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" name="Freeform 5"/>
            <p:cNvSpPr>
              <a:spLocks/>
            </p:cNvSpPr>
            <p:nvPr userDrawn="1"/>
          </p:nvSpPr>
          <p:spPr bwMode="auto">
            <a:xfrm>
              <a:off x="4337050" y="2193925"/>
              <a:ext cx="273050" cy="379413"/>
            </a:xfrm>
            <a:custGeom>
              <a:avLst/>
              <a:gdLst>
                <a:gd name="T0" fmla="*/ 190 w 323"/>
                <a:gd name="T1" fmla="*/ 275 h 442"/>
                <a:gd name="T2" fmla="*/ 190 w 323"/>
                <a:gd name="T3" fmla="*/ 275 h 442"/>
                <a:gd name="T4" fmla="*/ 314 w 323"/>
                <a:gd name="T5" fmla="*/ 128 h 442"/>
                <a:gd name="T6" fmla="*/ 196 w 323"/>
                <a:gd name="T7" fmla="*/ 128 h 442"/>
                <a:gd name="T8" fmla="*/ 99 w 323"/>
                <a:gd name="T9" fmla="*/ 254 h 442"/>
                <a:gd name="T10" fmla="*/ 99 w 323"/>
                <a:gd name="T11" fmla="*/ 0 h 442"/>
                <a:gd name="T12" fmla="*/ 0 w 323"/>
                <a:gd name="T13" fmla="*/ 0 h 442"/>
                <a:gd name="T14" fmla="*/ 0 w 323"/>
                <a:gd name="T15" fmla="*/ 442 h 442"/>
                <a:gd name="T16" fmla="*/ 99 w 323"/>
                <a:gd name="T17" fmla="*/ 442 h 442"/>
                <a:gd name="T18" fmla="*/ 99 w 323"/>
                <a:gd name="T19" fmla="*/ 313 h 442"/>
                <a:gd name="T20" fmla="*/ 199 w 323"/>
                <a:gd name="T21" fmla="*/ 442 h 442"/>
                <a:gd name="T22" fmla="*/ 323 w 323"/>
                <a:gd name="T23" fmla="*/ 442 h 442"/>
                <a:gd name="T24" fmla="*/ 190 w 323"/>
                <a:gd name="T25" fmla="*/ 275 h 4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23" h="442">
                  <a:moveTo>
                    <a:pt x="190" y="275"/>
                  </a:moveTo>
                  <a:lnTo>
                    <a:pt x="190" y="275"/>
                  </a:lnTo>
                  <a:lnTo>
                    <a:pt x="314" y="128"/>
                  </a:lnTo>
                  <a:lnTo>
                    <a:pt x="196" y="128"/>
                  </a:lnTo>
                  <a:lnTo>
                    <a:pt x="99" y="254"/>
                  </a:lnTo>
                  <a:lnTo>
                    <a:pt x="99" y="0"/>
                  </a:lnTo>
                  <a:lnTo>
                    <a:pt x="0" y="0"/>
                  </a:lnTo>
                  <a:lnTo>
                    <a:pt x="0" y="442"/>
                  </a:lnTo>
                  <a:lnTo>
                    <a:pt x="99" y="442"/>
                  </a:lnTo>
                  <a:lnTo>
                    <a:pt x="99" y="313"/>
                  </a:lnTo>
                  <a:lnTo>
                    <a:pt x="199" y="442"/>
                  </a:lnTo>
                  <a:lnTo>
                    <a:pt x="323" y="442"/>
                  </a:lnTo>
                  <a:lnTo>
                    <a:pt x="190" y="275"/>
                  </a:lnTo>
                  <a:close/>
                </a:path>
              </a:pathLst>
            </a:custGeom>
            <a:solidFill>
              <a:srgbClr val="ED272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" name="Freeform 6"/>
            <p:cNvSpPr>
              <a:spLocks noEditPoints="1"/>
            </p:cNvSpPr>
            <p:nvPr userDrawn="1"/>
          </p:nvSpPr>
          <p:spPr bwMode="auto">
            <a:xfrm>
              <a:off x="3425825" y="2293938"/>
              <a:ext cx="288925" cy="285750"/>
            </a:xfrm>
            <a:custGeom>
              <a:avLst/>
              <a:gdLst>
                <a:gd name="T0" fmla="*/ 171 w 342"/>
                <a:gd name="T1" fmla="*/ 333 h 333"/>
                <a:gd name="T2" fmla="*/ 171 w 342"/>
                <a:gd name="T3" fmla="*/ 333 h 333"/>
                <a:gd name="T4" fmla="*/ 0 w 342"/>
                <a:gd name="T5" fmla="*/ 167 h 333"/>
                <a:gd name="T6" fmla="*/ 171 w 342"/>
                <a:gd name="T7" fmla="*/ 0 h 333"/>
                <a:gd name="T8" fmla="*/ 342 w 342"/>
                <a:gd name="T9" fmla="*/ 167 h 333"/>
                <a:gd name="T10" fmla="*/ 171 w 342"/>
                <a:gd name="T11" fmla="*/ 333 h 333"/>
                <a:gd name="T12" fmla="*/ 171 w 342"/>
                <a:gd name="T13" fmla="*/ 83 h 333"/>
                <a:gd name="T14" fmla="*/ 171 w 342"/>
                <a:gd name="T15" fmla="*/ 83 h 333"/>
                <a:gd name="T16" fmla="*/ 98 w 342"/>
                <a:gd name="T17" fmla="*/ 166 h 333"/>
                <a:gd name="T18" fmla="*/ 171 w 342"/>
                <a:gd name="T19" fmla="*/ 248 h 333"/>
                <a:gd name="T20" fmla="*/ 244 w 342"/>
                <a:gd name="T21" fmla="*/ 166 h 333"/>
                <a:gd name="T22" fmla="*/ 171 w 342"/>
                <a:gd name="T23" fmla="*/ 83 h 3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42" h="333">
                  <a:moveTo>
                    <a:pt x="171" y="333"/>
                  </a:moveTo>
                  <a:lnTo>
                    <a:pt x="171" y="333"/>
                  </a:lnTo>
                  <a:cubicBezTo>
                    <a:pt x="73" y="333"/>
                    <a:pt x="0" y="268"/>
                    <a:pt x="0" y="167"/>
                  </a:cubicBezTo>
                  <a:cubicBezTo>
                    <a:pt x="0" y="65"/>
                    <a:pt x="73" y="0"/>
                    <a:pt x="171" y="0"/>
                  </a:cubicBezTo>
                  <a:cubicBezTo>
                    <a:pt x="269" y="0"/>
                    <a:pt x="342" y="65"/>
                    <a:pt x="342" y="167"/>
                  </a:cubicBezTo>
                  <a:cubicBezTo>
                    <a:pt x="342" y="268"/>
                    <a:pt x="269" y="333"/>
                    <a:pt x="171" y="333"/>
                  </a:cubicBezTo>
                  <a:close/>
                  <a:moveTo>
                    <a:pt x="171" y="83"/>
                  </a:moveTo>
                  <a:lnTo>
                    <a:pt x="171" y="83"/>
                  </a:lnTo>
                  <a:cubicBezTo>
                    <a:pt x="128" y="83"/>
                    <a:pt x="98" y="115"/>
                    <a:pt x="98" y="166"/>
                  </a:cubicBezTo>
                  <a:cubicBezTo>
                    <a:pt x="98" y="216"/>
                    <a:pt x="128" y="248"/>
                    <a:pt x="171" y="248"/>
                  </a:cubicBezTo>
                  <a:cubicBezTo>
                    <a:pt x="214" y="248"/>
                    <a:pt x="244" y="216"/>
                    <a:pt x="244" y="166"/>
                  </a:cubicBezTo>
                  <a:cubicBezTo>
                    <a:pt x="244" y="115"/>
                    <a:pt x="214" y="83"/>
                    <a:pt x="171" y="83"/>
                  </a:cubicBezTo>
                  <a:close/>
                </a:path>
              </a:pathLst>
            </a:custGeom>
            <a:solidFill>
              <a:srgbClr val="ED272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" name="Freeform 7"/>
            <p:cNvSpPr>
              <a:spLocks/>
            </p:cNvSpPr>
            <p:nvPr userDrawn="1"/>
          </p:nvSpPr>
          <p:spPr bwMode="auto">
            <a:xfrm>
              <a:off x="3133725" y="2206625"/>
              <a:ext cx="317500" cy="366713"/>
            </a:xfrm>
            <a:custGeom>
              <a:avLst/>
              <a:gdLst>
                <a:gd name="T0" fmla="*/ 361 w 376"/>
                <a:gd name="T1" fmla="*/ 0 h 427"/>
                <a:gd name="T2" fmla="*/ 361 w 376"/>
                <a:gd name="T3" fmla="*/ 0 h 427"/>
                <a:gd name="T4" fmla="*/ 232 w 376"/>
                <a:gd name="T5" fmla="*/ 0 h 427"/>
                <a:gd name="T6" fmla="*/ 108 w 376"/>
                <a:gd name="T7" fmla="*/ 171 h 427"/>
                <a:gd name="T8" fmla="*/ 108 w 376"/>
                <a:gd name="T9" fmla="*/ 0 h 427"/>
                <a:gd name="T10" fmla="*/ 0 w 376"/>
                <a:gd name="T11" fmla="*/ 0 h 427"/>
                <a:gd name="T12" fmla="*/ 0 w 376"/>
                <a:gd name="T13" fmla="*/ 427 h 427"/>
                <a:gd name="T14" fmla="*/ 108 w 376"/>
                <a:gd name="T15" fmla="*/ 427 h 427"/>
                <a:gd name="T16" fmla="*/ 108 w 376"/>
                <a:gd name="T17" fmla="*/ 241 h 427"/>
                <a:gd name="T18" fmla="*/ 239 w 376"/>
                <a:gd name="T19" fmla="*/ 427 h 427"/>
                <a:gd name="T20" fmla="*/ 376 w 376"/>
                <a:gd name="T21" fmla="*/ 427 h 427"/>
                <a:gd name="T22" fmla="*/ 207 w 376"/>
                <a:gd name="T23" fmla="*/ 199 h 427"/>
                <a:gd name="T24" fmla="*/ 361 w 376"/>
                <a:gd name="T25" fmla="*/ 0 h 4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76" h="427">
                  <a:moveTo>
                    <a:pt x="361" y="0"/>
                  </a:moveTo>
                  <a:lnTo>
                    <a:pt x="361" y="0"/>
                  </a:lnTo>
                  <a:lnTo>
                    <a:pt x="232" y="0"/>
                  </a:lnTo>
                  <a:lnTo>
                    <a:pt x="108" y="171"/>
                  </a:lnTo>
                  <a:lnTo>
                    <a:pt x="108" y="0"/>
                  </a:lnTo>
                  <a:lnTo>
                    <a:pt x="0" y="0"/>
                  </a:lnTo>
                  <a:lnTo>
                    <a:pt x="0" y="427"/>
                  </a:lnTo>
                  <a:lnTo>
                    <a:pt x="108" y="427"/>
                  </a:lnTo>
                  <a:lnTo>
                    <a:pt x="108" y="241"/>
                  </a:lnTo>
                  <a:lnTo>
                    <a:pt x="239" y="427"/>
                  </a:lnTo>
                  <a:lnTo>
                    <a:pt x="376" y="427"/>
                  </a:lnTo>
                  <a:lnTo>
                    <a:pt x="207" y="199"/>
                  </a:lnTo>
                  <a:lnTo>
                    <a:pt x="361" y="0"/>
                  </a:lnTo>
                  <a:close/>
                </a:path>
              </a:pathLst>
            </a:custGeom>
            <a:solidFill>
              <a:srgbClr val="ED272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" name="Freeform 8"/>
            <p:cNvSpPr>
              <a:spLocks noEditPoints="1"/>
            </p:cNvSpPr>
            <p:nvPr userDrawn="1"/>
          </p:nvSpPr>
          <p:spPr bwMode="auto">
            <a:xfrm>
              <a:off x="3740150" y="2193925"/>
              <a:ext cx="284163" cy="385763"/>
            </a:xfrm>
            <a:custGeom>
              <a:avLst/>
              <a:gdLst>
                <a:gd name="T0" fmla="*/ 338 w 338"/>
                <a:gd name="T1" fmla="*/ 0 h 450"/>
                <a:gd name="T2" fmla="*/ 338 w 338"/>
                <a:gd name="T3" fmla="*/ 0 h 450"/>
                <a:gd name="T4" fmla="*/ 239 w 338"/>
                <a:gd name="T5" fmla="*/ 0 h 450"/>
                <a:gd name="T6" fmla="*/ 239 w 338"/>
                <a:gd name="T7" fmla="*/ 137 h 450"/>
                <a:gd name="T8" fmla="*/ 165 w 338"/>
                <a:gd name="T9" fmla="*/ 117 h 450"/>
                <a:gd name="T10" fmla="*/ 0 w 338"/>
                <a:gd name="T11" fmla="*/ 284 h 450"/>
                <a:gd name="T12" fmla="*/ 171 w 338"/>
                <a:gd name="T13" fmla="*/ 450 h 450"/>
                <a:gd name="T14" fmla="*/ 338 w 338"/>
                <a:gd name="T15" fmla="*/ 270 h 450"/>
                <a:gd name="T16" fmla="*/ 338 w 338"/>
                <a:gd name="T17" fmla="*/ 0 h 450"/>
                <a:gd name="T18" fmla="*/ 171 w 338"/>
                <a:gd name="T19" fmla="*/ 365 h 450"/>
                <a:gd name="T20" fmla="*/ 171 w 338"/>
                <a:gd name="T21" fmla="*/ 365 h 450"/>
                <a:gd name="T22" fmla="*/ 98 w 338"/>
                <a:gd name="T23" fmla="*/ 283 h 450"/>
                <a:gd name="T24" fmla="*/ 171 w 338"/>
                <a:gd name="T25" fmla="*/ 200 h 450"/>
                <a:gd name="T26" fmla="*/ 244 w 338"/>
                <a:gd name="T27" fmla="*/ 283 h 450"/>
                <a:gd name="T28" fmla="*/ 171 w 338"/>
                <a:gd name="T29" fmla="*/ 365 h 4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38" h="450">
                  <a:moveTo>
                    <a:pt x="338" y="0"/>
                  </a:moveTo>
                  <a:lnTo>
                    <a:pt x="338" y="0"/>
                  </a:lnTo>
                  <a:lnTo>
                    <a:pt x="239" y="0"/>
                  </a:lnTo>
                  <a:lnTo>
                    <a:pt x="239" y="137"/>
                  </a:lnTo>
                  <a:cubicBezTo>
                    <a:pt x="234" y="133"/>
                    <a:pt x="206" y="117"/>
                    <a:pt x="165" y="117"/>
                  </a:cubicBezTo>
                  <a:cubicBezTo>
                    <a:pt x="70" y="117"/>
                    <a:pt x="0" y="182"/>
                    <a:pt x="0" y="284"/>
                  </a:cubicBezTo>
                  <a:cubicBezTo>
                    <a:pt x="0" y="385"/>
                    <a:pt x="72" y="450"/>
                    <a:pt x="171" y="450"/>
                  </a:cubicBezTo>
                  <a:cubicBezTo>
                    <a:pt x="284" y="450"/>
                    <a:pt x="338" y="371"/>
                    <a:pt x="338" y="270"/>
                  </a:cubicBezTo>
                  <a:lnTo>
                    <a:pt x="338" y="0"/>
                  </a:lnTo>
                  <a:close/>
                  <a:moveTo>
                    <a:pt x="171" y="365"/>
                  </a:moveTo>
                  <a:lnTo>
                    <a:pt x="171" y="365"/>
                  </a:lnTo>
                  <a:cubicBezTo>
                    <a:pt x="128" y="365"/>
                    <a:pt x="98" y="333"/>
                    <a:pt x="98" y="283"/>
                  </a:cubicBezTo>
                  <a:cubicBezTo>
                    <a:pt x="98" y="232"/>
                    <a:pt x="128" y="200"/>
                    <a:pt x="171" y="200"/>
                  </a:cubicBezTo>
                  <a:cubicBezTo>
                    <a:pt x="213" y="200"/>
                    <a:pt x="244" y="232"/>
                    <a:pt x="244" y="283"/>
                  </a:cubicBezTo>
                  <a:cubicBezTo>
                    <a:pt x="244" y="333"/>
                    <a:pt x="213" y="365"/>
                    <a:pt x="171" y="365"/>
                  </a:cubicBezTo>
                  <a:close/>
                </a:path>
              </a:pathLst>
            </a:custGeom>
            <a:solidFill>
              <a:srgbClr val="ED272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" name="Freeform 9"/>
            <p:cNvSpPr>
              <a:spLocks noEditPoints="1"/>
            </p:cNvSpPr>
            <p:nvPr userDrawn="1"/>
          </p:nvSpPr>
          <p:spPr bwMode="auto">
            <a:xfrm>
              <a:off x="4725988" y="2287588"/>
              <a:ext cx="276225" cy="295275"/>
            </a:xfrm>
            <a:custGeom>
              <a:avLst/>
              <a:gdLst>
                <a:gd name="T0" fmla="*/ 246 w 327"/>
                <a:gd name="T1" fmla="*/ 171 h 343"/>
                <a:gd name="T2" fmla="*/ 246 w 327"/>
                <a:gd name="T3" fmla="*/ 171 h 343"/>
                <a:gd name="T4" fmla="*/ 169 w 327"/>
                <a:gd name="T5" fmla="*/ 81 h 343"/>
                <a:gd name="T6" fmla="*/ 93 w 327"/>
                <a:gd name="T7" fmla="*/ 171 h 343"/>
                <a:gd name="T8" fmla="*/ 169 w 327"/>
                <a:gd name="T9" fmla="*/ 262 h 343"/>
                <a:gd name="T10" fmla="*/ 246 w 327"/>
                <a:gd name="T11" fmla="*/ 171 h 343"/>
                <a:gd name="T12" fmla="*/ 327 w 327"/>
                <a:gd name="T13" fmla="*/ 333 h 343"/>
                <a:gd name="T14" fmla="*/ 327 w 327"/>
                <a:gd name="T15" fmla="*/ 333 h 343"/>
                <a:gd name="T16" fmla="*/ 236 w 327"/>
                <a:gd name="T17" fmla="*/ 333 h 343"/>
                <a:gd name="T18" fmla="*/ 236 w 327"/>
                <a:gd name="T19" fmla="*/ 303 h 343"/>
                <a:gd name="T20" fmla="*/ 235 w 327"/>
                <a:gd name="T21" fmla="*/ 303 h 343"/>
                <a:gd name="T22" fmla="*/ 148 w 327"/>
                <a:gd name="T23" fmla="*/ 343 h 343"/>
                <a:gd name="T24" fmla="*/ 0 w 327"/>
                <a:gd name="T25" fmla="*/ 170 h 343"/>
                <a:gd name="T26" fmla="*/ 147 w 327"/>
                <a:gd name="T27" fmla="*/ 0 h 343"/>
                <a:gd name="T28" fmla="*/ 236 w 327"/>
                <a:gd name="T29" fmla="*/ 41 h 343"/>
                <a:gd name="T30" fmla="*/ 236 w 327"/>
                <a:gd name="T31" fmla="*/ 11 h 343"/>
                <a:gd name="T32" fmla="*/ 327 w 327"/>
                <a:gd name="T33" fmla="*/ 11 h 343"/>
                <a:gd name="T34" fmla="*/ 327 w 327"/>
                <a:gd name="T35" fmla="*/ 333 h 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27" h="343">
                  <a:moveTo>
                    <a:pt x="246" y="171"/>
                  </a:moveTo>
                  <a:lnTo>
                    <a:pt x="246" y="171"/>
                  </a:lnTo>
                  <a:cubicBezTo>
                    <a:pt x="246" y="128"/>
                    <a:pt x="216" y="81"/>
                    <a:pt x="169" y="81"/>
                  </a:cubicBezTo>
                  <a:cubicBezTo>
                    <a:pt x="122" y="81"/>
                    <a:pt x="93" y="128"/>
                    <a:pt x="93" y="171"/>
                  </a:cubicBezTo>
                  <a:cubicBezTo>
                    <a:pt x="93" y="215"/>
                    <a:pt x="122" y="262"/>
                    <a:pt x="169" y="262"/>
                  </a:cubicBezTo>
                  <a:cubicBezTo>
                    <a:pt x="216" y="262"/>
                    <a:pt x="246" y="215"/>
                    <a:pt x="246" y="171"/>
                  </a:cubicBezTo>
                  <a:close/>
                  <a:moveTo>
                    <a:pt x="327" y="333"/>
                  </a:moveTo>
                  <a:lnTo>
                    <a:pt x="327" y="333"/>
                  </a:lnTo>
                  <a:lnTo>
                    <a:pt x="236" y="333"/>
                  </a:lnTo>
                  <a:lnTo>
                    <a:pt x="236" y="303"/>
                  </a:lnTo>
                  <a:lnTo>
                    <a:pt x="235" y="303"/>
                  </a:lnTo>
                  <a:cubicBezTo>
                    <a:pt x="215" y="329"/>
                    <a:pt x="181" y="343"/>
                    <a:pt x="148" y="343"/>
                  </a:cubicBezTo>
                  <a:cubicBezTo>
                    <a:pt x="54" y="343"/>
                    <a:pt x="0" y="257"/>
                    <a:pt x="0" y="170"/>
                  </a:cubicBezTo>
                  <a:cubicBezTo>
                    <a:pt x="0" y="85"/>
                    <a:pt x="54" y="0"/>
                    <a:pt x="147" y="0"/>
                  </a:cubicBezTo>
                  <a:cubicBezTo>
                    <a:pt x="180" y="0"/>
                    <a:pt x="214" y="15"/>
                    <a:pt x="236" y="41"/>
                  </a:cubicBezTo>
                  <a:lnTo>
                    <a:pt x="236" y="11"/>
                  </a:lnTo>
                  <a:lnTo>
                    <a:pt x="327" y="11"/>
                  </a:lnTo>
                  <a:lnTo>
                    <a:pt x="327" y="333"/>
                  </a:lnTo>
                  <a:close/>
                </a:path>
              </a:pathLst>
            </a:custGeom>
            <a:solidFill>
              <a:schemeClr val="tx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" name="Freeform 10"/>
            <p:cNvSpPr>
              <a:spLocks/>
            </p:cNvSpPr>
            <p:nvPr userDrawn="1"/>
          </p:nvSpPr>
          <p:spPr bwMode="auto">
            <a:xfrm>
              <a:off x="5056188" y="2097088"/>
              <a:ext cx="77788" cy="476251"/>
            </a:xfrm>
            <a:custGeom>
              <a:avLst/>
              <a:gdLst>
                <a:gd name="T0" fmla="*/ 92 w 92"/>
                <a:gd name="T1" fmla="*/ 556 h 556"/>
                <a:gd name="T2" fmla="*/ 92 w 92"/>
                <a:gd name="T3" fmla="*/ 556 h 556"/>
                <a:gd name="T4" fmla="*/ 0 w 92"/>
                <a:gd name="T5" fmla="*/ 556 h 556"/>
                <a:gd name="T6" fmla="*/ 0 w 92"/>
                <a:gd name="T7" fmla="*/ 0 h 556"/>
                <a:gd name="T8" fmla="*/ 92 w 92"/>
                <a:gd name="T9" fmla="*/ 0 h 556"/>
                <a:gd name="T10" fmla="*/ 92 w 92"/>
                <a:gd name="T11" fmla="*/ 556 h 5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2" h="556">
                  <a:moveTo>
                    <a:pt x="92" y="556"/>
                  </a:moveTo>
                  <a:lnTo>
                    <a:pt x="92" y="556"/>
                  </a:lnTo>
                  <a:lnTo>
                    <a:pt x="0" y="556"/>
                  </a:lnTo>
                  <a:lnTo>
                    <a:pt x="0" y="0"/>
                  </a:lnTo>
                  <a:lnTo>
                    <a:pt x="92" y="0"/>
                  </a:lnTo>
                  <a:lnTo>
                    <a:pt x="92" y="556"/>
                  </a:lnTo>
                  <a:close/>
                </a:path>
              </a:pathLst>
            </a:custGeom>
            <a:solidFill>
              <a:schemeClr val="tx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" name="Freeform 11"/>
            <p:cNvSpPr>
              <a:spLocks noEditPoints="1"/>
            </p:cNvSpPr>
            <p:nvPr userDrawn="1"/>
          </p:nvSpPr>
          <p:spPr bwMode="auto">
            <a:xfrm>
              <a:off x="5170488" y="2287588"/>
              <a:ext cx="274638" cy="295275"/>
            </a:xfrm>
            <a:custGeom>
              <a:avLst/>
              <a:gdLst>
                <a:gd name="T0" fmla="*/ 245 w 327"/>
                <a:gd name="T1" fmla="*/ 171 h 343"/>
                <a:gd name="T2" fmla="*/ 245 w 327"/>
                <a:gd name="T3" fmla="*/ 171 h 343"/>
                <a:gd name="T4" fmla="*/ 169 w 327"/>
                <a:gd name="T5" fmla="*/ 81 h 343"/>
                <a:gd name="T6" fmla="*/ 93 w 327"/>
                <a:gd name="T7" fmla="*/ 171 h 343"/>
                <a:gd name="T8" fmla="*/ 169 w 327"/>
                <a:gd name="T9" fmla="*/ 262 h 343"/>
                <a:gd name="T10" fmla="*/ 245 w 327"/>
                <a:gd name="T11" fmla="*/ 171 h 343"/>
                <a:gd name="T12" fmla="*/ 327 w 327"/>
                <a:gd name="T13" fmla="*/ 333 h 343"/>
                <a:gd name="T14" fmla="*/ 327 w 327"/>
                <a:gd name="T15" fmla="*/ 333 h 343"/>
                <a:gd name="T16" fmla="*/ 236 w 327"/>
                <a:gd name="T17" fmla="*/ 333 h 343"/>
                <a:gd name="T18" fmla="*/ 236 w 327"/>
                <a:gd name="T19" fmla="*/ 303 h 343"/>
                <a:gd name="T20" fmla="*/ 235 w 327"/>
                <a:gd name="T21" fmla="*/ 303 h 343"/>
                <a:gd name="T22" fmla="*/ 148 w 327"/>
                <a:gd name="T23" fmla="*/ 343 h 343"/>
                <a:gd name="T24" fmla="*/ 0 w 327"/>
                <a:gd name="T25" fmla="*/ 170 h 343"/>
                <a:gd name="T26" fmla="*/ 146 w 327"/>
                <a:gd name="T27" fmla="*/ 0 h 343"/>
                <a:gd name="T28" fmla="*/ 236 w 327"/>
                <a:gd name="T29" fmla="*/ 41 h 343"/>
                <a:gd name="T30" fmla="*/ 236 w 327"/>
                <a:gd name="T31" fmla="*/ 11 h 343"/>
                <a:gd name="T32" fmla="*/ 327 w 327"/>
                <a:gd name="T33" fmla="*/ 11 h 343"/>
                <a:gd name="T34" fmla="*/ 327 w 327"/>
                <a:gd name="T35" fmla="*/ 333 h 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27" h="343">
                  <a:moveTo>
                    <a:pt x="245" y="171"/>
                  </a:moveTo>
                  <a:lnTo>
                    <a:pt x="245" y="171"/>
                  </a:lnTo>
                  <a:cubicBezTo>
                    <a:pt x="245" y="128"/>
                    <a:pt x="216" y="81"/>
                    <a:pt x="169" y="81"/>
                  </a:cubicBezTo>
                  <a:cubicBezTo>
                    <a:pt x="121" y="81"/>
                    <a:pt x="93" y="128"/>
                    <a:pt x="93" y="171"/>
                  </a:cubicBezTo>
                  <a:cubicBezTo>
                    <a:pt x="93" y="215"/>
                    <a:pt x="121" y="262"/>
                    <a:pt x="169" y="262"/>
                  </a:cubicBezTo>
                  <a:cubicBezTo>
                    <a:pt x="216" y="262"/>
                    <a:pt x="245" y="215"/>
                    <a:pt x="245" y="171"/>
                  </a:cubicBezTo>
                  <a:close/>
                  <a:moveTo>
                    <a:pt x="327" y="333"/>
                  </a:moveTo>
                  <a:lnTo>
                    <a:pt x="327" y="333"/>
                  </a:lnTo>
                  <a:lnTo>
                    <a:pt x="236" y="333"/>
                  </a:lnTo>
                  <a:lnTo>
                    <a:pt x="236" y="303"/>
                  </a:lnTo>
                  <a:lnTo>
                    <a:pt x="235" y="303"/>
                  </a:lnTo>
                  <a:cubicBezTo>
                    <a:pt x="215" y="329"/>
                    <a:pt x="181" y="343"/>
                    <a:pt x="148" y="343"/>
                  </a:cubicBezTo>
                  <a:cubicBezTo>
                    <a:pt x="53" y="343"/>
                    <a:pt x="0" y="257"/>
                    <a:pt x="0" y="170"/>
                  </a:cubicBezTo>
                  <a:cubicBezTo>
                    <a:pt x="0" y="85"/>
                    <a:pt x="54" y="0"/>
                    <a:pt x="146" y="0"/>
                  </a:cubicBezTo>
                  <a:cubicBezTo>
                    <a:pt x="180" y="0"/>
                    <a:pt x="214" y="15"/>
                    <a:pt x="236" y="41"/>
                  </a:cubicBezTo>
                  <a:lnTo>
                    <a:pt x="236" y="11"/>
                  </a:lnTo>
                  <a:lnTo>
                    <a:pt x="327" y="11"/>
                  </a:lnTo>
                  <a:lnTo>
                    <a:pt x="327" y="333"/>
                  </a:lnTo>
                  <a:close/>
                </a:path>
              </a:pathLst>
            </a:custGeom>
            <a:solidFill>
              <a:schemeClr val="tx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" name="Freeform 12"/>
            <p:cNvSpPr>
              <a:spLocks/>
            </p:cNvSpPr>
            <p:nvPr userDrawn="1"/>
          </p:nvSpPr>
          <p:spPr bwMode="auto">
            <a:xfrm>
              <a:off x="5500688" y="2287588"/>
              <a:ext cx="177800" cy="285750"/>
            </a:xfrm>
            <a:custGeom>
              <a:avLst/>
              <a:gdLst>
                <a:gd name="T0" fmla="*/ 92 w 211"/>
                <a:gd name="T1" fmla="*/ 44 h 333"/>
                <a:gd name="T2" fmla="*/ 92 w 211"/>
                <a:gd name="T3" fmla="*/ 44 h 333"/>
                <a:gd name="T4" fmla="*/ 93 w 211"/>
                <a:gd name="T5" fmla="*/ 44 h 333"/>
                <a:gd name="T6" fmla="*/ 173 w 211"/>
                <a:gd name="T7" fmla="*/ 0 h 333"/>
                <a:gd name="T8" fmla="*/ 211 w 211"/>
                <a:gd name="T9" fmla="*/ 8 h 333"/>
                <a:gd name="T10" fmla="*/ 200 w 211"/>
                <a:gd name="T11" fmla="*/ 93 h 333"/>
                <a:gd name="T12" fmla="*/ 162 w 211"/>
                <a:gd name="T13" fmla="*/ 82 h 333"/>
                <a:gd name="T14" fmla="*/ 92 w 211"/>
                <a:gd name="T15" fmla="*/ 188 h 333"/>
                <a:gd name="T16" fmla="*/ 92 w 211"/>
                <a:gd name="T17" fmla="*/ 333 h 333"/>
                <a:gd name="T18" fmla="*/ 0 w 211"/>
                <a:gd name="T19" fmla="*/ 333 h 333"/>
                <a:gd name="T20" fmla="*/ 0 w 211"/>
                <a:gd name="T21" fmla="*/ 11 h 333"/>
                <a:gd name="T22" fmla="*/ 92 w 211"/>
                <a:gd name="T23" fmla="*/ 11 h 333"/>
                <a:gd name="T24" fmla="*/ 92 w 211"/>
                <a:gd name="T25" fmla="*/ 44 h 3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11" h="333">
                  <a:moveTo>
                    <a:pt x="92" y="44"/>
                  </a:moveTo>
                  <a:lnTo>
                    <a:pt x="92" y="44"/>
                  </a:lnTo>
                  <a:lnTo>
                    <a:pt x="93" y="44"/>
                  </a:lnTo>
                  <a:cubicBezTo>
                    <a:pt x="112" y="16"/>
                    <a:pt x="139" y="0"/>
                    <a:pt x="173" y="0"/>
                  </a:cubicBezTo>
                  <a:cubicBezTo>
                    <a:pt x="186" y="0"/>
                    <a:pt x="199" y="3"/>
                    <a:pt x="211" y="8"/>
                  </a:cubicBezTo>
                  <a:lnTo>
                    <a:pt x="200" y="93"/>
                  </a:lnTo>
                  <a:cubicBezTo>
                    <a:pt x="189" y="85"/>
                    <a:pt x="176" y="82"/>
                    <a:pt x="162" y="82"/>
                  </a:cubicBezTo>
                  <a:cubicBezTo>
                    <a:pt x="99" y="82"/>
                    <a:pt x="92" y="138"/>
                    <a:pt x="92" y="188"/>
                  </a:cubicBezTo>
                  <a:lnTo>
                    <a:pt x="92" y="333"/>
                  </a:lnTo>
                  <a:lnTo>
                    <a:pt x="0" y="333"/>
                  </a:lnTo>
                  <a:lnTo>
                    <a:pt x="0" y="11"/>
                  </a:lnTo>
                  <a:lnTo>
                    <a:pt x="92" y="11"/>
                  </a:lnTo>
                  <a:lnTo>
                    <a:pt x="92" y="44"/>
                  </a:lnTo>
                  <a:close/>
                </a:path>
              </a:pathLst>
            </a:custGeom>
            <a:solidFill>
              <a:schemeClr val="tx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" name="Freeform 13"/>
            <p:cNvSpPr>
              <a:spLocks noEditPoints="1"/>
            </p:cNvSpPr>
            <p:nvPr userDrawn="1"/>
          </p:nvSpPr>
          <p:spPr bwMode="auto">
            <a:xfrm>
              <a:off x="5699125" y="2135188"/>
              <a:ext cx="92075" cy="438151"/>
            </a:xfrm>
            <a:custGeom>
              <a:avLst/>
              <a:gdLst>
                <a:gd name="T0" fmla="*/ 100 w 109"/>
                <a:gd name="T1" fmla="*/ 512 h 512"/>
                <a:gd name="T2" fmla="*/ 100 w 109"/>
                <a:gd name="T3" fmla="*/ 512 h 512"/>
                <a:gd name="T4" fmla="*/ 9 w 109"/>
                <a:gd name="T5" fmla="*/ 512 h 512"/>
                <a:gd name="T6" fmla="*/ 9 w 109"/>
                <a:gd name="T7" fmla="*/ 190 h 512"/>
                <a:gd name="T8" fmla="*/ 100 w 109"/>
                <a:gd name="T9" fmla="*/ 190 h 512"/>
                <a:gd name="T10" fmla="*/ 100 w 109"/>
                <a:gd name="T11" fmla="*/ 512 h 512"/>
                <a:gd name="T12" fmla="*/ 109 w 109"/>
                <a:gd name="T13" fmla="*/ 55 h 512"/>
                <a:gd name="T14" fmla="*/ 109 w 109"/>
                <a:gd name="T15" fmla="*/ 55 h 512"/>
                <a:gd name="T16" fmla="*/ 55 w 109"/>
                <a:gd name="T17" fmla="*/ 109 h 512"/>
                <a:gd name="T18" fmla="*/ 0 w 109"/>
                <a:gd name="T19" fmla="*/ 55 h 512"/>
                <a:gd name="T20" fmla="*/ 55 w 109"/>
                <a:gd name="T21" fmla="*/ 0 h 512"/>
                <a:gd name="T22" fmla="*/ 109 w 109"/>
                <a:gd name="T23" fmla="*/ 55 h 5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9" h="512">
                  <a:moveTo>
                    <a:pt x="100" y="512"/>
                  </a:moveTo>
                  <a:lnTo>
                    <a:pt x="100" y="512"/>
                  </a:lnTo>
                  <a:lnTo>
                    <a:pt x="9" y="512"/>
                  </a:lnTo>
                  <a:lnTo>
                    <a:pt x="9" y="190"/>
                  </a:lnTo>
                  <a:lnTo>
                    <a:pt x="100" y="190"/>
                  </a:lnTo>
                  <a:lnTo>
                    <a:pt x="100" y="512"/>
                  </a:lnTo>
                  <a:close/>
                  <a:moveTo>
                    <a:pt x="109" y="55"/>
                  </a:moveTo>
                  <a:lnTo>
                    <a:pt x="109" y="55"/>
                  </a:lnTo>
                  <a:cubicBezTo>
                    <a:pt x="109" y="85"/>
                    <a:pt x="85" y="109"/>
                    <a:pt x="55" y="109"/>
                  </a:cubicBezTo>
                  <a:cubicBezTo>
                    <a:pt x="24" y="109"/>
                    <a:pt x="0" y="85"/>
                    <a:pt x="0" y="55"/>
                  </a:cubicBezTo>
                  <a:cubicBezTo>
                    <a:pt x="0" y="25"/>
                    <a:pt x="24" y="0"/>
                    <a:pt x="55" y="0"/>
                  </a:cubicBezTo>
                  <a:cubicBezTo>
                    <a:pt x="85" y="0"/>
                    <a:pt x="109" y="25"/>
                    <a:pt x="109" y="55"/>
                  </a:cubicBezTo>
                  <a:close/>
                </a:path>
              </a:pathLst>
            </a:custGeom>
            <a:solidFill>
              <a:schemeClr val="tx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" name="Freeform 14"/>
            <p:cNvSpPr>
              <a:spLocks/>
            </p:cNvSpPr>
            <p:nvPr userDrawn="1"/>
          </p:nvSpPr>
          <p:spPr bwMode="auto">
            <a:xfrm>
              <a:off x="5815013" y="2287588"/>
              <a:ext cx="201613" cy="295275"/>
            </a:xfrm>
            <a:custGeom>
              <a:avLst/>
              <a:gdLst>
                <a:gd name="T0" fmla="*/ 184 w 238"/>
                <a:gd name="T1" fmla="*/ 87 h 343"/>
                <a:gd name="T2" fmla="*/ 184 w 238"/>
                <a:gd name="T3" fmla="*/ 87 h 343"/>
                <a:gd name="T4" fmla="*/ 136 w 238"/>
                <a:gd name="T5" fmla="*/ 64 h 343"/>
                <a:gd name="T6" fmla="*/ 106 w 238"/>
                <a:gd name="T7" fmla="*/ 92 h 343"/>
                <a:gd name="T8" fmla="*/ 172 w 238"/>
                <a:gd name="T9" fmla="*/ 137 h 343"/>
                <a:gd name="T10" fmla="*/ 238 w 238"/>
                <a:gd name="T11" fmla="*/ 229 h 343"/>
                <a:gd name="T12" fmla="*/ 113 w 238"/>
                <a:gd name="T13" fmla="*/ 343 h 343"/>
                <a:gd name="T14" fmla="*/ 0 w 238"/>
                <a:gd name="T15" fmla="*/ 289 h 343"/>
                <a:gd name="T16" fmla="*/ 41 w 238"/>
                <a:gd name="T17" fmla="*/ 235 h 343"/>
                <a:gd name="T18" fmla="*/ 110 w 238"/>
                <a:gd name="T19" fmla="*/ 272 h 343"/>
                <a:gd name="T20" fmla="*/ 146 w 238"/>
                <a:gd name="T21" fmla="*/ 238 h 343"/>
                <a:gd name="T22" fmla="*/ 82 w 238"/>
                <a:gd name="T23" fmla="*/ 189 h 343"/>
                <a:gd name="T24" fmla="*/ 18 w 238"/>
                <a:gd name="T25" fmla="*/ 104 h 343"/>
                <a:gd name="T26" fmla="*/ 120 w 238"/>
                <a:gd name="T27" fmla="*/ 0 h 343"/>
                <a:gd name="T28" fmla="*/ 224 w 238"/>
                <a:gd name="T29" fmla="*/ 34 h 343"/>
                <a:gd name="T30" fmla="*/ 184 w 238"/>
                <a:gd name="T31" fmla="*/ 87 h 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38" h="343">
                  <a:moveTo>
                    <a:pt x="184" y="87"/>
                  </a:moveTo>
                  <a:lnTo>
                    <a:pt x="184" y="87"/>
                  </a:lnTo>
                  <a:cubicBezTo>
                    <a:pt x="171" y="74"/>
                    <a:pt x="154" y="64"/>
                    <a:pt x="136" y="64"/>
                  </a:cubicBezTo>
                  <a:cubicBezTo>
                    <a:pt x="121" y="64"/>
                    <a:pt x="106" y="76"/>
                    <a:pt x="106" y="92"/>
                  </a:cubicBezTo>
                  <a:cubicBezTo>
                    <a:pt x="106" y="116"/>
                    <a:pt x="139" y="122"/>
                    <a:pt x="172" y="137"/>
                  </a:cubicBezTo>
                  <a:cubicBezTo>
                    <a:pt x="205" y="151"/>
                    <a:pt x="238" y="173"/>
                    <a:pt x="238" y="229"/>
                  </a:cubicBezTo>
                  <a:cubicBezTo>
                    <a:pt x="238" y="300"/>
                    <a:pt x="180" y="343"/>
                    <a:pt x="113" y="343"/>
                  </a:cubicBezTo>
                  <a:cubicBezTo>
                    <a:pt x="70" y="343"/>
                    <a:pt x="28" y="323"/>
                    <a:pt x="0" y="289"/>
                  </a:cubicBezTo>
                  <a:lnTo>
                    <a:pt x="41" y="235"/>
                  </a:lnTo>
                  <a:cubicBezTo>
                    <a:pt x="59" y="255"/>
                    <a:pt x="83" y="272"/>
                    <a:pt x="110" y="272"/>
                  </a:cubicBezTo>
                  <a:cubicBezTo>
                    <a:pt x="130" y="272"/>
                    <a:pt x="146" y="258"/>
                    <a:pt x="146" y="238"/>
                  </a:cubicBezTo>
                  <a:cubicBezTo>
                    <a:pt x="146" y="209"/>
                    <a:pt x="114" y="203"/>
                    <a:pt x="82" y="189"/>
                  </a:cubicBezTo>
                  <a:cubicBezTo>
                    <a:pt x="50" y="175"/>
                    <a:pt x="18" y="156"/>
                    <a:pt x="18" y="104"/>
                  </a:cubicBezTo>
                  <a:cubicBezTo>
                    <a:pt x="18" y="44"/>
                    <a:pt x="60" y="0"/>
                    <a:pt x="120" y="0"/>
                  </a:cubicBezTo>
                  <a:cubicBezTo>
                    <a:pt x="154" y="0"/>
                    <a:pt x="198" y="11"/>
                    <a:pt x="224" y="34"/>
                  </a:cubicBezTo>
                  <a:lnTo>
                    <a:pt x="184" y="87"/>
                  </a:lnTo>
                  <a:close/>
                </a:path>
              </a:pathLst>
            </a:custGeom>
            <a:solidFill>
              <a:schemeClr val="tx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29111374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 Black w/ copy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75046" y="74974"/>
            <a:ext cx="9004299" cy="499917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49" name="Group 48"/>
          <p:cNvGrpSpPr/>
          <p:nvPr userDrawn="1"/>
        </p:nvGrpSpPr>
        <p:grpSpPr>
          <a:xfrm>
            <a:off x="3132000" y="2088000"/>
            <a:ext cx="2882901" cy="485775"/>
            <a:chOff x="3133725" y="2097088"/>
            <a:chExt cx="2882901" cy="485775"/>
          </a:xfrm>
        </p:grpSpPr>
        <p:sp>
          <p:nvSpPr>
            <p:cNvPr id="38" name="Freeform 37"/>
            <p:cNvSpPr>
              <a:spLocks noEditPoints="1"/>
            </p:cNvSpPr>
            <p:nvPr userDrawn="1"/>
          </p:nvSpPr>
          <p:spPr bwMode="auto">
            <a:xfrm>
              <a:off x="4044950" y="2293938"/>
              <a:ext cx="258763" cy="285750"/>
            </a:xfrm>
            <a:custGeom>
              <a:avLst/>
              <a:gdLst>
                <a:gd name="T0" fmla="*/ 214 w 306"/>
                <a:gd name="T1" fmla="*/ 117 h 333"/>
                <a:gd name="T2" fmla="*/ 214 w 306"/>
                <a:gd name="T3" fmla="*/ 117 h 333"/>
                <a:gd name="T4" fmla="*/ 153 w 306"/>
                <a:gd name="T5" fmla="*/ 117 h 333"/>
                <a:gd name="T6" fmla="*/ 0 w 306"/>
                <a:gd name="T7" fmla="*/ 221 h 333"/>
                <a:gd name="T8" fmla="*/ 151 w 306"/>
                <a:gd name="T9" fmla="*/ 333 h 333"/>
                <a:gd name="T10" fmla="*/ 305 w 306"/>
                <a:gd name="T11" fmla="*/ 212 h 333"/>
                <a:gd name="T12" fmla="*/ 306 w 306"/>
                <a:gd name="T13" fmla="*/ 167 h 333"/>
                <a:gd name="T14" fmla="*/ 304 w 306"/>
                <a:gd name="T15" fmla="*/ 119 h 333"/>
                <a:gd name="T16" fmla="*/ 153 w 306"/>
                <a:gd name="T17" fmla="*/ 0 h 333"/>
                <a:gd name="T18" fmla="*/ 52 w 306"/>
                <a:gd name="T19" fmla="*/ 14 h 333"/>
                <a:gd name="T20" fmla="*/ 52 w 306"/>
                <a:gd name="T21" fmla="*/ 89 h 333"/>
                <a:gd name="T22" fmla="*/ 133 w 306"/>
                <a:gd name="T23" fmla="*/ 73 h 333"/>
                <a:gd name="T24" fmla="*/ 214 w 306"/>
                <a:gd name="T25" fmla="*/ 117 h 333"/>
                <a:gd name="T26" fmla="*/ 149 w 306"/>
                <a:gd name="T27" fmla="*/ 252 h 333"/>
                <a:gd name="T28" fmla="*/ 149 w 306"/>
                <a:gd name="T29" fmla="*/ 252 h 333"/>
                <a:gd name="T30" fmla="*/ 90 w 306"/>
                <a:gd name="T31" fmla="*/ 213 h 333"/>
                <a:gd name="T32" fmla="*/ 149 w 306"/>
                <a:gd name="T33" fmla="*/ 182 h 333"/>
                <a:gd name="T34" fmla="*/ 214 w 306"/>
                <a:gd name="T35" fmla="*/ 182 h 333"/>
                <a:gd name="T36" fmla="*/ 214 w 306"/>
                <a:gd name="T37" fmla="*/ 201 h 333"/>
                <a:gd name="T38" fmla="*/ 149 w 306"/>
                <a:gd name="T39" fmla="*/ 252 h 3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06" h="333">
                  <a:moveTo>
                    <a:pt x="214" y="117"/>
                  </a:moveTo>
                  <a:lnTo>
                    <a:pt x="214" y="117"/>
                  </a:lnTo>
                  <a:lnTo>
                    <a:pt x="153" y="117"/>
                  </a:lnTo>
                  <a:cubicBezTo>
                    <a:pt x="45" y="117"/>
                    <a:pt x="0" y="151"/>
                    <a:pt x="0" y="221"/>
                  </a:cubicBezTo>
                  <a:cubicBezTo>
                    <a:pt x="0" y="290"/>
                    <a:pt x="63" y="333"/>
                    <a:pt x="151" y="333"/>
                  </a:cubicBezTo>
                  <a:cubicBezTo>
                    <a:pt x="241" y="333"/>
                    <a:pt x="300" y="285"/>
                    <a:pt x="305" y="212"/>
                  </a:cubicBezTo>
                  <a:cubicBezTo>
                    <a:pt x="305" y="197"/>
                    <a:pt x="306" y="185"/>
                    <a:pt x="306" y="167"/>
                  </a:cubicBezTo>
                  <a:cubicBezTo>
                    <a:pt x="306" y="148"/>
                    <a:pt x="305" y="135"/>
                    <a:pt x="304" y="119"/>
                  </a:cubicBezTo>
                  <a:cubicBezTo>
                    <a:pt x="299" y="32"/>
                    <a:pt x="236" y="0"/>
                    <a:pt x="153" y="0"/>
                  </a:cubicBezTo>
                  <a:cubicBezTo>
                    <a:pt x="101" y="0"/>
                    <a:pt x="59" y="12"/>
                    <a:pt x="52" y="14"/>
                  </a:cubicBezTo>
                  <a:lnTo>
                    <a:pt x="52" y="89"/>
                  </a:lnTo>
                  <a:cubicBezTo>
                    <a:pt x="62" y="86"/>
                    <a:pt x="99" y="73"/>
                    <a:pt x="133" y="73"/>
                  </a:cubicBezTo>
                  <a:cubicBezTo>
                    <a:pt x="178" y="73"/>
                    <a:pt x="212" y="83"/>
                    <a:pt x="214" y="117"/>
                  </a:cubicBezTo>
                  <a:close/>
                  <a:moveTo>
                    <a:pt x="149" y="252"/>
                  </a:moveTo>
                  <a:lnTo>
                    <a:pt x="149" y="252"/>
                  </a:lnTo>
                  <a:cubicBezTo>
                    <a:pt x="113" y="252"/>
                    <a:pt x="90" y="237"/>
                    <a:pt x="90" y="213"/>
                  </a:cubicBezTo>
                  <a:cubicBezTo>
                    <a:pt x="90" y="196"/>
                    <a:pt x="105" y="182"/>
                    <a:pt x="149" y="182"/>
                  </a:cubicBezTo>
                  <a:lnTo>
                    <a:pt x="214" y="182"/>
                  </a:lnTo>
                  <a:cubicBezTo>
                    <a:pt x="214" y="182"/>
                    <a:pt x="214" y="193"/>
                    <a:pt x="214" y="201"/>
                  </a:cubicBezTo>
                  <a:cubicBezTo>
                    <a:pt x="214" y="235"/>
                    <a:pt x="191" y="253"/>
                    <a:pt x="149" y="252"/>
                  </a:cubicBezTo>
                  <a:close/>
                </a:path>
              </a:pathLst>
            </a:custGeom>
            <a:solidFill>
              <a:srgbClr val="ED272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9" name="Freeform 38"/>
            <p:cNvSpPr>
              <a:spLocks/>
            </p:cNvSpPr>
            <p:nvPr userDrawn="1"/>
          </p:nvSpPr>
          <p:spPr bwMode="auto">
            <a:xfrm>
              <a:off x="4337050" y="2193925"/>
              <a:ext cx="273050" cy="379413"/>
            </a:xfrm>
            <a:custGeom>
              <a:avLst/>
              <a:gdLst>
                <a:gd name="T0" fmla="*/ 190 w 323"/>
                <a:gd name="T1" fmla="*/ 275 h 442"/>
                <a:gd name="T2" fmla="*/ 190 w 323"/>
                <a:gd name="T3" fmla="*/ 275 h 442"/>
                <a:gd name="T4" fmla="*/ 314 w 323"/>
                <a:gd name="T5" fmla="*/ 128 h 442"/>
                <a:gd name="T6" fmla="*/ 196 w 323"/>
                <a:gd name="T7" fmla="*/ 128 h 442"/>
                <a:gd name="T8" fmla="*/ 99 w 323"/>
                <a:gd name="T9" fmla="*/ 254 h 442"/>
                <a:gd name="T10" fmla="*/ 99 w 323"/>
                <a:gd name="T11" fmla="*/ 0 h 442"/>
                <a:gd name="T12" fmla="*/ 0 w 323"/>
                <a:gd name="T13" fmla="*/ 0 h 442"/>
                <a:gd name="T14" fmla="*/ 0 w 323"/>
                <a:gd name="T15" fmla="*/ 442 h 442"/>
                <a:gd name="T16" fmla="*/ 99 w 323"/>
                <a:gd name="T17" fmla="*/ 442 h 442"/>
                <a:gd name="T18" fmla="*/ 99 w 323"/>
                <a:gd name="T19" fmla="*/ 313 h 442"/>
                <a:gd name="T20" fmla="*/ 199 w 323"/>
                <a:gd name="T21" fmla="*/ 442 h 442"/>
                <a:gd name="T22" fmla="*/ 323 w 323"/>
                <a:gd name="T23" fmla="*/ 442 h 442"/>
                <a:gd name="T24" fmla="*/ 190 w 323"/>
                <a:gd name="T25" fmla="*/ 275 h 4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23" h="442">
                  <a:moveTo>
                    <a:pt x="190" y="275"/>
                  </a:moveTo>
                  <a:lnTo>
                    <a:pt x="190" y="275"/>
                  </a:lnTo>
                  <a:lnTo>
                    <a:pt x="314" y="128"/>
                  </a:lnTo>
                  <a:lnTo>
                    <a:pt x="196" y="128"/>
                  </a:lnTo>
                  <a:lnTo>
                    <a:pt x="99" y="254"/>
                  </a:lnTo>
                  <a:lnTo>
                    <a:pt x="99" y="0"/>
                  </a:lnTo>
                  <a:lnTo>
                    <a:pt x="0" y="0"/>
                  </a:lnTo>
                  <a:lnTo>
                    <a:pt x="0" y="442"/>
                  </a:lnTo>
                  <a:lnTo>
                    <a:pt x="99" y="442"/>
                  </a:lnTo>
                  <a:lnTo>
                    <a:pt x="99" y="313"/>
                  </a:lnTo>
                  <a:lnTo>
                    <a:pt x="199" y="442"/>
                  </a:lnTo>
                  <a:lnTo>
                    <a:pt x="323" y="442"/>
                  </a:lnTo>
                  <a:lnTo>
                    <a:pt x="190" y="275"/>
                  </a:lnTo>
                  <a:close/>
                </a:path>
              </a:pathLst>
            </a:custGeom>
            <a:solidFill>
              <a:srgbClr val="ED272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0" name="Freeform 39"/>
            <p:cNvSpPr>
              <a:spLocks noEditPoints="1"/>
            </p:cNvSpPr>
            <p:nvPr userDrawn="1"/>
          </p:nvSpPr>
          <p:spPr bwMode="auto">
            <a:xfrm>
              <a:off x="3425825" y="2293938"/>
              <a:ext cx="288925" cy="285750"/>
            </a:xfrm>
            <a:custGeom>
              <a:avLst/>
              <a:gdLst>
                <a:gd name="T0" fmla="*/ 171 w 342"/>
                <a:gd name="T1" fmla="*/ 333 h 333"/>
                <a:gd name="T2" fmla="*/ 171 w 342"/>
                <a:gd name="T3" fmla="*/ 333 h 333"/>
                <a:gd name="T4" fmla="*/ 0 w 342"/>
                <a:gd name="T5" fmla="*/ 167 h 333"/>
                <a:gd name="T6" fmla="*/ 171 w 342"/>
                <a:gd name="T7" fmla="*/ 0 h 333"/>
                <a:gd name="T8" fmla="*/ 342 w 342"/>
                <a:gd name="T9" fmla="*/ 167 h 333"/>
                <a:gd name="T10" fmla="*/ 171 w 342"/>
                <a:gd name="T11" fmla="*/ 333 h 333"/>
                <a:gd name="T12" fmla="*/ 171 w 342"/>
                <a:gd name="T13" fmla="*/ 83 h 333"/>
                <a:gd name="T14" fmla="*/ 171 w 342"/>
                <a:gd name="T15" fmla="*/ 83 h 333"/>
                <a:gd name="T16" fmla="*/ 98 w 342"/>
                <a:gd name="T17" fmla="*/ 166 h 333"/>
                <a:gd name="T18" fmla="*/ 171 w 342"/>
                <a:gd name="T19" fmla="*/ 248 h 333"/>
                <a:gd name="T20" fmla="*/ 244 w 342"/>
                <a:gd name="T21" fmla="*/ 166 h 333"/>
                <a:gd name="T22" fmla="*/ 171 w 342"/>
                <a:gd name="T23" fmla="*/ 83 h 3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42" h="333">
                  <a:moveTo>
                    <a:pt x="171" y="333"/>
                  </a:moveTo>
                  <a:lnTo>
                    <a:pt x="171" y="333"/>
                  </a:lnTo>
                  <a:cubicBezTo>
                    <a:pt x="73" y="333"/>
                    <a:pt x="0" y="268"/>
                    <a:pt x="0" y="167"/>
                  </a:cubicBezTo>
                  <a:cubicBezTo>
                    <a:pt x="0" y="65"/>
                    <a:pt x="73" y="0"/>
                    <a:pt x="171" y="0"/>
                  </a:cubicBezTo>
                  <a:cubicBezTo>
                    <a:pt x="269" y="0"/>
                    <a:pt x="342" y="65"/>
                    <a:pt x="342" y="167"/>
                  </a:cubicBezTo>
                  <a:cubicBezTo>
                    <a:pt x="342" y="268"/>
                    <a:pt x="269" y="333"/>
                    <a:pt x="171" y="333"/>
                  </a:cubicBezTo>
                  <a:close/>
                  <a:moveTo>
                    <a:pt x="171" y="83"/>
                  </a:moveTo>
                  <a:lnTo>
                    <a:pt x="171" y="83"/>
                  </a:lnTo>
                  <a:cubicBezTo>
                    <a:pt x="128" y="83"/>
                    <a:pt x="98" y="115"/>
                    <a:pt x="98" y="166"/>
                  </a:cubicBezTo>
                  <a:cubicBezTo>
                    <a:pt x="98" y="216"/>
                    <a:pt x="128" y="248"/>
                    <a:pt x="171" y="248"/>
                  </a:cubicBezTo>
                  <a:cubicBezTo>
                    <a:pt x="214" y="248"/>
                    <a:pt x="244" y="216"/>
                    <a:pt x="244" y="166"/>
                  </a:cubicBezTo>
                  <a:cubicBezTo>
                    <a:pt x="244" y="115"/>
                    <a:pt x="214" y="83"/>
                    <a:pt x="171" y="83"/>
                  </a:cubicBezTo>
                  <a:close/>
                </a:path>
              </a:pathLst>
            </a:custGeom>
            <a:solidFill>
              <a:srgbClr val="ED272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1" name="Freeform 40"/>
            <p:cNvSpPr>
              <a:spLocks/>
            </p:cNvSpPr>
            <p:nvPr userDrawn="1"/>
          </p:nvSpPr>
          <p:spPr bwMode="auto">
            <a:xfrm>
              <a:off x="3133725" y="2206625"/>
              <a:ext cx="317500" cy="366713"/>
            </a:xfrm>
            <a:custGeom>
              <a:avLst/>
              <a:gdLst>
                <a:gd name="T0" fmla="*/ 361 w 376"/>
                <a:gd name="T1" fmla="*/ 0 h 427"/>
                <a:gd name="T2" fmla="*/ 361 w 376"/>
                <a:gd name="T3" fmla="*/ 0 h 427"/>
                <a:gd name="T4" fmla="*/ 232 w 376"/>
                <a:gd name="T5" fmla="*/ 0 h 427"/>
                <a:gd name="T6" fmla="*/ 108 w 376"/>
                <a:gd name="T7" fmla="*/ 171 h 427"/>
                <a:gd name="T8" fmla="*/ 108 w 376"/>
                <a:gd name="T9" fmla="*/ 0 h 427"/>
                <a:gd name="T10" fmla="*/ 0 w 376"/>
                <a:gd name="T11" fmla="*/ 0 h 427"/>
                <a:gd name="T12" fmla="*/ 0 w 376"/>
                <a:gd name="T13" fmla="*/ 427 h 427"/>
                <a:gd name="T14" fmla="*/ 108 w 376"/>
                <a:gd name="T15" fmla="*/ 427 h 427"/>
                <a:gd name="T16" fmla="*/ 108 w 376"/>
                <a:gd name="T17" fmla="*/ 241 h 427"/>
                <a:gd name="T18" fmla="*/ 239 w 376"/>
                <a:gd name="T19" fmla="*/ 427 h 427"/>
                <a:gd name="T20" fmla="*/ 376 w 376"/>
                <a:gd name="T21" fmla="*/ 427 h 427"/>
                <a:gd name="T22" fmla="*/ 207 w 376"/>
                <a:gd name="T23" fmla="*/ 199 h 427"/>
                <a:gd name="T24" fmla="*/ 361 w 376"/>
                <a:gd name="T25" fmla="*/ 0 h 4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76" h="427">
                  <a:moveTo>
                    <a:pt x="361" y="0"/>
                  </a:moveTo>
                  <a:lnTo>
                    <a:pt x="361" y="0"/>
                  </a:lnTo>
                  <a:lnTo>
                    <a:pt x="232" y="0"/>
                  </a:lnTo>
                  <a:lnTo>
                    <a:pt x="108" y="171"/>
                  </a:lnTo>
                  <a:lnTo>
                    <a:pt x="108" y="0"/>
                  </a:lnTo>
                  <a:lnTo>
                    <a:pt x="0" y="0"/>
                  </a:lnTo>
                  <a:lnTo>
                    <a:pt x="0" y="427"/>
                  </a:lnTo>
                  <a:lnTo>
                    <a:pt x="108" y="427"/>
                  </a:lnTo>
                  <a:lnTo>
                    <a:pt x="108" y="241"/>
                  </a:lnTo>
                  <a:lnTo>
                    <a:pt x="239" y="427"/>
                  </a:lnTo>
                  <a:lnTo>
                    <a:pt x="376" y="427"/>
                  </a:lnTo>
                  <a:lnTo>
                    <a:pt x="207" y="199"/>
                  </a:lnTo>
                  <a:lnTo>
                    <a:pt x="361" y="0"/>
                  </a:lnTo>
                  <a:close/>
                </a:path>
              </a:pathLst>
            </a:custGeom>
            <a:solidFill>
              <a:srgbClr val="ED272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2" name="Freeform 41"/>
            <p:cNvSpPr>
              <a:spLocks noEditPoints="1"/>
            </p:cNvSpPr>
            <p:nvPr userDrawn="1"/>
          </p:nvSpPr>
          <p:spPr bwMode="auto">
            <a:xfrm>
              <a:off x="3740150" y="2193925"/>
              <a:ext cx="284163" cy="385763"/>
            </a:xfrm>
            <a:custGeom>
              <a:avLst/>
              <a:gdLst>
                <a:gd name="T0" fmla="*/ 338 w 338"/>
                <a:gd name="T1" fmla="*/ 0 h 450"/>
                <a:gd name="T2" fmla="*/ 338 w 338"/>
                <a:gd name="T3" fmla="*/ 0 h 450"/>
                <a:gd name="T4" fmla="*/ 239 w 338"/>
                <a:gd name="T5" fmla="*/ 0 h 450"/>
                <a:gd name="T6" fmla="*/ 239 w 338"/>
                <a:gd name="T7" fmla="*/ 137 h 450"/>
                <a:gd name="T8" fmla="*/ 165 w 338"/>
                <a:gd name="T9" fmla="*/ 117 h 450"/>
                <a:gd name="T10" fmla="*/ 0 w 338"/>
                <a:gd name="T11" fmla="*/ 284 h 450"/>
                <a:gd name="T12" fmla="*/ 171 w 338"/>
                <a:gd name="T13" fmla="*/ 450 h 450"/>
                <a:gd name="T14" fmla="*/ 338 w 338"/>
                <a:gd name="T15" fmla="*/ 270 h 450"/>
                <a:gd name="T16" fmla="*/ 338 w 338"/>
                <a:gd name="T17" fmla="*/ 0 h 450"/>
                <a:gd name="T18" fmla="*/ 171 w 338"/>
                <a:gd name="T19" fmla="*/ 365 h 450"/>
                <a:gd name="T20" fmla="*/ 171 w 338"/>
                <a:gd name="T21" fmla="*/ 365 h 450"/>
                <a:gd name="T22" fmla="*/ 98 w 338"/>
                <a:gd name="T23" fmla="*/ 283 h 450"/>
                <a:gd name="T24" fmla="*/ 171 w 338"/>
                <a:gd name="T25" fmla="*/ 200 h 450"/>
                <a:gd name="T26" fmla="*/ 244 w 338"/>
                <a:gd name="T27" fmla="*/ 283 h 450"/>
                <a:gd name="T28" fmla="*/ 171 w 338"/>
                <a:gd name="T29" fmla="*/ 365 h 4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38" h="450">
                  <a:moveTo>
                    <a:pt x="338" y="0"/>
                  </a:moveTo>
                  <a:lnTo>
                    <a:pt x="338" y="0"/>
                  </a:lnTo>
                  <a:lnTo>
                    <a:pt x="239" y="0"/>
                  </a:lnTo>
                  <a:lnTo>
                    <a:pt x="239" y="137"/>
                  </a:lnTo>
                  <a:cubicBezTo>
                    <a:pt x="234" y="133"/>
                    <a:pt x="206" y="117"/>
                    <a:pt x="165" y="117"/>
                  </a:cubicBezTo>
                  <a:cubicBezTo>
                    <a:pt x="70" y="117"/>
                    <a:pt x="0" y="182"/>
                    <a:pt x="0" y="284"/>
                  </a:cubicBezTo>
                  <a:cubicBezTo>
                    <a:pt x="0" y="385"/>
                    <a:pt x="72" y="450"/>
                    <a:pt x="171" y="450"/>
                  </a:cubicBezTo>
                  <a:cubicBezTo>
                    <a:pt x="284" y="450"/>
                    <a:pt x="338" y="371"/>
                    <a:pt x="338" y="270"/>
                  </a:cubicBezTo>
                  <a:lnTo>
                    <a:pt x="338" y="0"/>
                  </a:lnTo>
                  <a:close/>
                  <a:moveTo>
                    <a:pt x="171" y="365"/>
                  </a:moveTo>
                  <a:lnTo>
                    <a:pt x="171" y="365"/>
                  </a:lnTo>
                  <a:cubicBezTo>
                    <a:pt x="128" y="365"/>
                    <a:pt x="98" y="333"/>
                    <a:pt x="98" y="283"/>
                  </a:cubicBezTo>
                  <a:cubicBezTo>
                    <a:pt x="98" y="232"/>
                    <a:pt x="128" y="200"/>
                    <a:pt x="171" y="200"/>
                  </a:cubicBezTo>
                  <a:cubicBezTo>
                    <a:pt x="213" y="200"/>
                    <a:pt x="244" y="232"/>
                    <a:pt x="244" y="283"/>
                  </a:cubicBezTo>
                  <a:cubicBezTo>
                    <a:pt x="244" y="333"/>
                    <a:pt x="213" y="365"/>
                    <a:pt x="171" y="365"/>
                  </a:cubicBezTo>
                  <a:close/>
                </a:path>
              </a:pathLst>
            </a:custGeom>
            <a:solidFill>
              <a:srgbClr val="ED272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3" name="Freeform 42"/>
            <p:cNvSpPr>
              <a:spLocks noEditPoints="1"/>
            </p:cNvSpPr>
            <p:nvPr userDrawn="1"/>
          </p:nvSpPr>
          <p:spPr bwMode="auto">
            <a:xfrm>
              <a:off x="4725988" y="2287588"/>
              <a:ext cx="276225" cy="295275"/>
            </a:xfrm>
            <a:custGeom>
              <a:avLst/>
              <a:gdLst>
                <a:gd name="T0" fmla="*/ 246 w 327"/>
                <a:gd name="T1" fmla="*/ 171 h 343"/>
                <a:gd name="T2" fmla="*/ 246 w 327"/>
                <a:gd name="T3" fmla="*/ 171 h 343"/>
                <a:gd name="T4" fmla="*/ 169 w 327"/>
                <a:gd name="T5" fmla="*/ 81 h 343"/>
                <a:gd name="T6" fmla="*/ 93 w 327"/>
                <a:gd name="T7" fmla="*/ 171 h 343"/>
                <a:gd name="T8" fmla="*/ 169 w 327"/>
                <a:gd name="T9" fmla="*/ 262 h 343"/>
                <a:gd name="T10" fmla="*/ 246 w 327"/>
                <a:gd name="T11" fmla="*/ 171 h 343"/>
                <a:gd name="T12" fmla="*/ 327 w 327"/>
                <a:gd name="T13" fmla="*/ 333 h 343"/>
                <a:gd name="T14" fmla="*/ 327 w 327"/>
                <a:gd name="T15" fmla="*/ 333 h 343"/>
                <a:gd name="T16" fmla="*/ 236 w 327"/>
                <a:gd name="T17" fmla="*/ 333 h 343"/>
                <a:gd name="T18" fmla="*/ 236 w 327"/>
                <a:gd name="T19" fmla="*/ 303 h 343"/>
                <a:gd name="T20" fmla="*/ 235 w 327"/>
                <a:gd name="T21" fmla="*/ 303 h 343"/>
                <a:gd name="T22" fmla="*/ 148 w 327"/>
                <a:gd name="T23" fmla="*/ 343 h 343"/>
                <a:gd name="T24" fmla="*/ 0 w 327"/>
                <a:gd name="T25" fmla="*/ 170 h 343"/>
                <a:gd name="T26" fmla="*/ 147 w 327"/>
                <a:gd name="T27" fmla="*/ 0 h 343"/>
                <a:gd name="T28" fmla="*/ 236 w 327"/>
                <a:gd name="T29" fmla="*/ 41 h 343"/>
                <a:gd name="T30" fmla="*/ 236 w 327"/>
                <a:gd name="T31" fmla="*/ 11 h 343"/>
                <a:gd name="T32" fmla="*/ 327 w 327"/>
                <a:gd name="T33" fmla="*/ 11 h 343"/>
                <a:gd name="T34" fmla="*/ 327 w 327"/>
                <a:gd name="T35" fmla="*/ 333 h 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27" h="343">
                  <a:moveTo>
                    <a:pt x="246" y="171"/>
                  </a:moveTo>
                  <a:lnTo>
                    <a:pt x="246" y="171"/>
                  </a:lnTo>
                  <a:cubicBezTo>
                    <a:pt x="246" y="128"/>
                    <a:pt x="216" y="81"/>
                    <a:pt x="169" y="81"/>
                  </a:cubicBezTo>
                  <a:cubicBezTo>
                    <a:pt x="122" y="81"/>
                    <a:pt x="93" y="128"/>
                    <a:pt x="93" y="171"/>
                  </a:cubicBezTo>
                  <a:cubicBezTo>
                    <a:pt x="93" y="215"/>
                    <a:pt x="122" y="262"/>
                    <a:pt x="169" y="262"/>
                  </a:cubicBezTo>
                  <a:cubicBezTo>
                    <a:pt x="216" y="262"/>
                    <a:pt x="246" y="215"/>
                    <a:pt x="246" y="171"/>
                  </a:cubicBezTo>
                  <a:close/>
                  <a:moveTo>
                    <a:pt x="327" y="333"/>
                  </a:moveTo>
                  <a:lnTo>
                    <a:pt x="327" y="333"/>
                  </a:lnTo>
                  <a:lnTo>
                    <a:pt x="236" y="333"/>
                  </a:lnTo>
                  <a:lnTo>
                    <a:pt x="236" y="303"/>
                  </a:lnTo>
                  <a:lnTo>
                    <a:pt x="235" y="303"/>
                  </a:lnTo>
                  <a:cubicBezTo>
                    <a:pt x="215" y="329"/>
                    <a:pt x="181" y="343"/>
                    <a:pt x="148" y="343"/>
                  </a:cubicBezTo>
                  <a:cubicBezTo>
                    <a:pt x="54" y="343"/>
                    <a:pt x="0" y="257"/>
                    <a:pt x="0" y="170"/>
                  </a:cubicBezTo>
                  <a:cubicBezTo>
                    <a:pt x="0" y="85"/>
                    <a:pt x="54" y="0"/>
                    <a:pt x="147" y="0"/>
                  </a:cubicBezTo>
                  <a:cubicBezTo>
                    <a:pt x="180" y="0"/>
                    <a:pt x="214" y="15"/>
                    <a:pt x="236" y="41"/>
                  </a:cubicBezTo>
                  <a:lnTo>
                    <a:pt x="236" y="11"/>
                  </a:lnTo>
                  <a:lnTo>
                    <a:pt x="327" y="11"/>
                  </a:lnTo>
                  <a:lnTo>
                    <a:pt x="327" y="333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4" name="Freeform 43"/>
            <p:cNvSpPr>
              <a:spLocks/>
            </p:cNvSpPr>
            <p:nvPr userDrawn="1"/>
          </p:nvSpPr>
          <p:spPr bwMode="auto">
            <a:xfrm>
              <a:off x="5056188" y="2097088"/>
              <a:ext cx="77788" cy="476251"/>
            </a:xfrm>
            <a:custGeom>
              <a:avLst/>
              <a:gdLst>
                <a:gd name="T0" fmla="*/ 92 w 92"/>
                <a:gd name="T1" fmla="*/ 556 h 556"/>
                <a:gd name="T2" fmla="*/ 92 w 92"/>
                <a:gd name="T3" fmla="*/ 556 h 556"/>
                <a:gd name="T4" fmla="*/ 0 w 92"/>
                <a:gd name="T5" fmla="*/ 556 h 556"/>
                <a:gd name="T6" fmla="*/ 0 w 92"/>
                <a:gd name="T7" fmla="*/ 0 h 556"/>
                <a:gd name="T8" fmla="*/ 92 w 92"/>
                <a:gd name="T9" fmla="*/ 0 h 556"/>
                <a:gd name="T10" fmla="*/ 92 w 92"/>
                <a:gd name="T11" fmla="*/ 556 h 5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2" h="556">
                  <a:moveTo>
                    <a:pt x="92" y="556"/>
                  </a:moveTo>
                  <a:lnTo>
                    <a:pt x="92" y="556"/>
                  </a:lnTo>
                  <a:lnTo>
                    <a:pt x="0" y="556"/>
                  </a:lnTo>
                  <a:lnTo>
                    <a:pt x="0" y="0"/>
                  </a:lnTo>
                  <a:lnTo>
                    <a:pt x="92" y="0"/>
                  </a:lnTo>
                  <a:lnTo>
                    <a:pt x="92" y="556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5" name="Freeform 44"/>
            <p:cNvSpPr>
              <a:spLocks noEditPoints="1"/>
            </p:cNvSpPr>
            <p:nvPr userDrawn="1"/>
          </p:nvSpPr>
          <p:spPr bwMode="auto">
            <a:xfrm>
              <a:off x="5170488" y="2287588"/>
              <a:ext cx="274638" cy="295275"/>
            </a:xfrm>
            <a:custGeom>
              <a:avLst/>
              <a:gdLst>
                <a:gd name="T0" fmla="*/ 245 w 327"/>
                <a:gd name="T1" fmla="*/ 171 h 343"/>
                <a:gd name="T2" fmla="*/ 245 w 327"/>
                <a:gd name="T3" fmla="*/ 171 h 343"/>
                <a:gd name="T4" fmla="*/ 169 w 327"/>
                <a:gd name="T5" fmla="*/ 81 h 343"/>
                <a:gd name="T6" fmla="*/ 93 w 327"/>
                <a:gd name="T7" fmla="*/ 171 h 343"/>
                <a:gd name="T8" fmla="*/ 169 w 327"/>
                <a:gd name="T9" fmla="*/ 262 h 343"/>
                <a:gd name="T10" fmla="*/ 245 w 327"/>
                <a:gd name="T11" fmla="*/ 171 h 343"/>
                <a:gd name="T12" fmla="*/ 327 w 327"/>
                <a:gd name="T13" fmla="*/ 333 h 343"/>
                <a:gd name="T14" fmla="*/ 327 w 327"/>
                <a:gd name="T15" fmla="*/ 333 h 343"/>
                <a:gd name="T16" fmla="*/ 236 w 327"/>
                <a:gd name="T17" fmla="*/ 333 h 343"/>
                <a:gd name="T18" fmla="*/ 236 w 327"/>
                <a:gd name="T19" fmla="*/ 303 h 343"/>
                <a:gd name="T20" fmla="*/ 235 w 327"/>
                <a:gd name="T21" fmla="*/ 303 h 343"/>
                <a:gd name="T22" fmla="*/ 148 w 327"/>
                <a:gd name="T23" fmla="*/ 343 h 343"/>
                <a:gd name="T24" fmla="*/ 0 w 327"/>
                <a:gd name="T25" fmla="*/ 170 h 343"/>
                <a:gd name="T26" fmla="*/ 146 w 327"/>
                <a:gd name="T27" fmla="*/ 0 h 343"/>
                <a:gd name="T28" fmla="*/ 236 w 327"/>
                <a:gd name="T29" fmla="*/ 41 h 343"/>
                <a:gd name="T30" fmla="*/ 236 w 327"/>
                <a:gd name="T31" fmla="*/ 11 h 343"/>
                <a:gd name="T32" fmla="*/ 327 w 327"/>
                <a:gd name="T33" fmla="*/ 11 h 343"/>
                <a:gd name="T34" fmla="*/ 327 w 327"/>
                <a:gd name="T35" fmla="*/ 333 h 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27" h="343">
                  <a:moveTo>
                    <a:pt x="245" y="171"/>
                  </a:moveTo>
                  <a:lnTo>
                    <a:pt x="245" y="171"/>
                  </a:lnTo>
                  <a:cubicBezTo>
                    <a:pt x="245" y="128"/>
                    <a:pt x="216" y="81"/>
                    <a:pt x="169" y="81"/>
                  </a:cubicBezTo>
                  <a:cubicBezTo>
                    <a:pt x="121" y="81"/>
                    <a:pt x="93" y="128"/>
                    <a:pt x="93" y="171"/>
                  </a:cubicBezTo>
                  <a:cubicBezTo>
                    <a:pt x="93" y="215"/>
                    <a:pt x="121" y="262"/>
                    <a:pt x="169" y="262"/>
                  </a:cubicBezTo>
                  <a:cubicBezTo>
                    <a:pt x="216" y="262"/>
                    <a:pt x="245" y="215"/>
                    <a:pt x="245" y="171"/>
                  </a:cubicBezTo>
                  <a:close/>
                  <a:moveTo>
                    <a:pt x="327" y="333"/>
                  </a:moveTo>
                  <a:lnTo>
                    <a:pt x="327" y="333"/>
                  </a:lnTo>
                  <a:lnTo>
                    <a:pt x="236" y="333"/>
                  </a:lnTo>
                  <a:lnTo>
                    <a:pt x="236" y="303"/>
                  </a:lnTo>
                  <a:lnTo>
                    <a:pt x="235" y="303"/>
                  </a:lnTo>
                  <a:cubicBezTo>
                    <a:pt x="215" y="329"/>
                    <a:pt x="181" y="343"/>
                    <a:pt x="148" y="343"/>
                  </a:cubicBezTo>
                  <a:cubicBezTo>
                    <a:pt x="53" y="343"/>
                    <a:pt x="0" y="257"/>
                    <a:pt x="0" y="170"/>
                  </a:cubicBezTo>
                  <a:cubicBezTo>
                    <a:pt x="0" y="85"/>
                    <a:pt x="54" y="0"/>
                    <a:pt x="146" y="0"/>
                  </a:cubicBezTo>
                  <a:cubicBezTo>
                    <a:pt x="180" y="0"/>
                    <a:pt x="214" y="15"/>
                    <a:pt x="236" y="41"/>
                  </a:cubicBezTo>
                  <a:lnTo>
                    <a:pt x="236" y="11"/>
                  </a:lnTo>
                  <a:lnTo>
                    <a:pt x="327" y="11"/>
                  </a:lnTo>
                  <a:lnTo>
                    <a:pt x="327" y="333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6" name="Freeform 45"/>
            <p:cNvSpPr>
              <a:spLocks/>
            </p:cNvSpPr>
            <p:nvPr userDrawn="1"/>
          </p:nvSpPr>
          <p:spPr bwMode="auto">
            <a:xfrm>
              <a:off x="5500688" y="2287588"/>
              <a:ext cx="177800" cy="285750"/>
            </a:xfrm>
            <a:custGeom>
              <a:avLst/>
              <a:gdLst>
                <a:gd name="T0" fmla="*/ 92 w 211"/>
                <a:gd name="T1" fmla="*/ 44 h 333"/>
                <a:gd name="T2" fmla="*/ 92 w 211"/>
                <a:gd name="T3" fmla="*/ 44 h 333"/>
                <a:gd name="T4" fmla="*/ 93 w 211"/>
                <a:gd name="T5" fmla="*/ 44 h 333"/>
                <a:gd name="T6" fmla="*/ 173 w 211"/>
                <a:gd name="T7" fmla="*/ 0 h 333"/>
                <a:gd name="T8" fmla="*/ 211 w 211"/>
                <a:gd name="T9" fmla="*/ 8 h 333"/>
                <a:gd name="T10" fmla="*/ 200 w 211"/>
                <a:gd name="T11" fmla="*/ 93 h 333"/>
                <a:gd name="T12" fmla="*/ 162 w 211"/>
                <a:gd name="T13" fmla="*/ 82 h 333"/>
                <a:gd name="T14" fmla="*/ 92 w 211"/>
                <a:gd name="T15" fmla="*/ 188 h 333"/>
                <a:gd name="T16" fmla="*/ 92 w 211"/>
                <a:gd name="T17" fmla="*/ 333 h 333"/>
                <a:gd name="T18" fmla="*/ 0 w 211"/>
                <a:gd name="T19" fmla="*/ 333 h 333"/>
                <a:gd name="T20" fmla="*/ 0 w 211"/>
                <a:gd name="T21" fmla="*/ 11 h 333"/>
                <a:gd name="T22" fmla="*/ 92 w 211"/>
                <a:gd name="T23" fmla="*/ 11 h 333"/>
                <a:gd name="T24" fmla="*/ 92 w 211"/>
                <a:gd name="T25" fmla="*/ 44 h 3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11" h="333">
                  <a:moveTo>
                    <a:pt x="92" y="44"/>
                  </a:moveTo>
                  <a:lnTo>
                    <a:pt x="92" y="44"/>
                  </a:lnTo>
                  <a:lnTo>
                    <a:pt x="93" y="44"/>
                  </a:lnTo>
                  <a:cubicBezTo>
                    <a:pt x="112" y="16"/>
                    <a:pt x="139" y="0"/>
                    <a:pt x="173" y="0"/>
                  </a:cubicBezTo>
                  <a:cubicBezTo>
                    <a:pt x="186" y="0"/>
                    <a:pt x="199" y="3"/>
                    <a:pt x="211" y="8"/>
                  </a:cubicBezTo>
                  <a:lnTo>
                    <a:pt x="200" y="93"/>
                  </a:lnTo>
                  <a:cubicBezTo>
                    <a:pt x="189" y="85"/>
                    <a:pt x="176" y="82"/>
                    <a:pt x="162" y="82"/>
                  </a:cubicBezTo>
                  <a:cubicBezTo>
                    <a:pt x="99" y="82"/>
                    <a:pt x="92" y="138"/>
                    <a:pt x="92" y="188"/>
                  </a:cubicBezTo>
                  <a:lnTo>
                    <a:pt x="92" y="333"/>
                  </a:lnTo>
                  <a:lnTo>
                    <a:pt x="0" y="333"/>
                  </a:lnTo>
                  <a:lnTo>
                    <a:pt x="0" y="11"/>
                  </a:lnTo>
                  <a:lnTo>
                    <a:pt x="92" y="11"/>
                  </a:lnTo>
                  <a:lnTo>
                    <a:pt x="92" y="44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7" name="Freeform 46"/>
            <p:cNvSpPr>
              <a:spLocks noEditPoints="1"/>
            </p:cNvSpPr>
            <p:nvPr userDrawn="1"/>
          </p:nvSpPr>
          <p:spPr bwMode="auto">
            <a:xfrm>
              <a:off x="5699125" y="2135188"/>
              <a:ext cx="92075" cy="438151"/>
            </a:xfrm>
            <a:custGeom>
              <a:avLst/>
              <a:gdLst>
                <a:gd name="T0" fmla="*/ 100 w 109"/>
                <a:gd name="T1" fmla="*/ 512 h 512"/>
                <a:gd name="T2" fmla="*/ 100 w 109"/>
                <a:gd name="T3" fmla="*/ 512 h 512"/>
                <a:gd name="T4" fmla="*/ 9 w 109"/>
                <a:gd name="T5" fmla="*/ 512 h 512"/>
                <a:gd name="T6" fmla="*/ 9 w 109"/>
                <a:gd name="T7" fmla="*/ 190 h 512"/>
                <a:gd name="T8" fmla="*/ 100 w 109"/>
                <a:gd name="T9" fmla="*/ 190 h 512"/>
                <a:gd name="T10" fmla="*/ 100 w 109"/>
                <a:gd name="T11" fmla="*/ 512 h 512"/>
                <a:gd name="T12" fmla="*/ 109 w 109"/>
                <a:gd name="T13" fmla="*/ 55 h 512"/>
                <a:gd name="T14" fmla="*/ 109 w 109"/>
                <a:gd name="T15" fmla="*/ 55 h 512"/>
                <a:gd name="T16" fmla="*/ 55 w 109"/>
                <a:gd name="T17" fmla="*/ 109 h 512"/>
                <a:gd name="T18" fmla="*/ 0 w 109"/>
                <a:gd name="T19" fmla="*/ 55 h 512"/>
                <a:gd name="T20" fmla="*/ 55 w 109"/>
                <a:gd name="T21" fmla="*/ 0 h 512"/>
                <a:gd name="T22" fmla="*/ 109 w 109"/>
                <a:gd name="T23" fmla="*/ 55 h 5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9" h="512">
                  <a:moveTo>
                    <a:pt x="100" y="512"/>
                  </a:moveTo>
                  <a:lnTo>
                    <a:pt x="100" y="512"/>
                  </a:lnTo>
                  <a:lnTo>
                    <a:pt x="9" y="512"/>
                  </a:lnTo>
                  <a:lnTo>
                    <a:pt x="9" y="190"/>
                  </a:lnTo>
                  <a:lnTo>
                    <a:pt x="100" y="190"/>
                  </a:lnTo>
                  <a:lnTo>
                    <a:pt x="100" y="512"/>
                  </a:lnTo>
                  <a:close/>
                  <a:moveTo>
                    <a:pt x="109" y="55"/>
                  </a:moveTo>
                  <a:lnTo>
                    <a:pt x="109" y="55"/>
                  </a:lnTo>
                  <a:cubicBezTo>
                    <a:pt x="109" y="85"/>
                    <a:pt x="85" y="109"/>
                    <a:pt x="55" y="109"/>
                  </a:cubicBezTo>
                  <a:cubicBezTo>
                    <a:pt x="24" y="109"/>
                    <a:pt x="0" y="85"/>
                    <a:pt x="0" y="55"/>
                  </a:cubicBezTo>
                  <a:cubicBezTo>
                    <a:pt x="0" y="25"/>
                    <a:pt x="24" y="0"/>
                    <a:pt x="55" y="0"/>
                  </a:cubicBezTo>
                  <a:cubicBezTo>
                    <a:pt x="85" y="0"/>
                    <a:pt x="109" y="25"/>
                    <a:pt x="109" y="55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8" name="Freeform 47"/>
            <p:cNvSpPr>
              <a:spLocks/>
            </p:cNvSpPr>
            <p:nvPr userDrawn="1"/>
          </p:nvSpPr>
          <p:spPr bwMode="auto">
            <a:xfrm>
              <a:off x="5815013" y="2287588"/>
              <a:ext cx="201613" cy="295275"/>
            </a:xfrm>
            <a:custGeom>
              <a:avLst/>
              <a:gdLst>
                <a:gd name="T0" fmla="*/ 184 w 238"/>
                <a:gd name="T1" fmla="*/ 87 h 343"/>
                <a:gd name="T2" fmla="*/ 184 w 238"/>
                <a:gd name="T3" fmla="*/ 87 h 343"/>
                <a:gd name="T4" fmla="*/ 136 w 238"/>
                <a:gd name="T5" fmla="*/ 64 h 343"/>
                <a:gd name="T6" fmla="*/ 106 w 238"/>
                <a:gd name="T7" fmla="*/ 92 h 343"/>
                <a:gd name="T8" fmla="*/ 172 w 238"/>
                <a:gd name="T9" fmla="*/ 137 h 343"/>
                <a:gd name="T10" fmla="*/ 238 w 238"/>
                <a:gd name="T11" fmla="*/ 229 h 343"/>
                <a:gd name="T12" fmla="*/ 113 w 238"/>
                <a:gd name="T13" fmla="*/ 343 h 343"/>
                <a:gd name="T14" fmla="*/ 0 w 238"/>
                <a:gd name="T15" fmla="*/ 289 h 343"/>
                <a:gd name="T16" fmla="*/ 41 w 238"/>
                <a:gd name="T17" fmla="*/ 235 h 343"/>
                <a:gd name="T18" fmla="*/ 110 w 238"/>
                <a:gd name="T19" fmla="*/ 272 h 343"/>
                <a:gd name="T20" fmla="*/ 146 w 238"/>
                <a:gd name="T21" fmla="*/ 238 h 343"/>
                <a:gd name="T22" fmla="*/ 82 w 238"/>
                <a:gd name="T23" fmla="*/ 189 h 343"/>
                <a:gd name="T24" fmla="*/ 18 w 238"/>
                <a:gd name="T25" fmla="*/ 104 h 343"/>
                <a:gd name="T26" fmla="*/ 120 w 238"/>
                <a:gd name="T27" fmla="*/ 0 h 343"/>
                <a:gd name="T28" fmla="*/ 224 w 238"/>
                <a:gd name="T29" fmla="*/ 34 h 343"/>
                <a:gd name="T30" fmla="*/ 184 w 238"/>
                <a:gd name="T31" fmla="*/ 87 h 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38" h="343">
                  <a:moveTo>
                    <a:pt x="184" y="87"/>
                  </a:moveTo>
                  <a:lnTo>
                    <a:pt x="184" y="87"/>
                  </a:lnTo>
                  <a:cubicBezTo>
                    <a:pt x="171" y="74"/>
                    <a:pt x="154" y="64"/>
                    <a:pt x="136" y="64"/>
                  </a:cubicBezTo>
                  <a:cubicBezTo>
                    <a:pt x="121" y="64"/>
                    <a:pt x="106" y="76"/>
                    <a:pt x="106" y="92"/>
                  </a:cubicBezTo>
                  <a:cubicBezTo>
                    <a:pt x="106" y="116"/>
                    <a:pt x="139" y="122"/>
                    <a:pt x="172" y="137"/>
                  </a:cubicBezTo>
                  <a:cubicBezTo>
                    <a:pt x="205" y="151"/>
                    <a:pt x="238" y="173"/>
                    <a:pt x="238" y="229"/>
                  </a:cubicBezTo>
                  <a:cubicBezTo>
                    <a:pt x="238" y="300"/>
                    <a:pt x="180" y="343"/>
                    <a:pt x="113" y="343"/>
                  </a:cubicBezTo>
                  <a:cubicBezTo>
                    <a:pt x="70" y="343"/>
                    <a:pt x="28" y="323"/>
                    <a:pt x="0" y="289"/>
                  </a:cubicBezTo>
                  <a:lnTo>
                    <a:pt x="41" y="235"/>
                  </a:lnTo>
                  <a:cubicBezTo>
                    <a:pt x="59" y="255"/>
                    <a:pt x="83" y="272"/>
                    <a:pt x="110" y="272"/>
                  </a:cubicBezTo>
                  <a:cubicBezTo>
                    <a:pt x="130" y="272"/>
                    <a:pt x="146" y="258"/>
                    <a:pt x="146" y="238"/>
                  </a:cubicBezTo>
                  <a:cubicBezTo>
                    <a:pt x="146" y="209"/>
                    <a:pt x="114" y="203"/>
                    <a:pt x="82" y="189"/>
                  </a:cubicBezTo>
                  <a:cubicBezTo>
                    <a:pt x="50" y="175"/>
                    <a:pt x="18" y="156"/>
                    <a:pt x="18" y="104"/>
                  </a:cubicBezTo>
                  <a:cubicBezTo>
                    <a:pt x="18" y="44"/>
                    <a:pt x="60" y="0"/>
                    <a:pt x="120" y="0"/>
                  </a:cubicBezTo>
                  <a:cubicBezTo>
                    <a:pt x="154" y="0"/>
                    <a:pt x="198" y="11"/>
                    <a:pt x="224" y="34"/>
                  </a:cubicBezTo>
                  <a:lnTo>
                    <a:pt x="184" y="87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16" name="TextBox 15"/>
          <p:cNvSpPr txBox="1"/>
          <p:nvPr userDrawn="1"/>
        </p:nvSpPr>
        <p:spPr>
          <a:xfrm>
            <a:off x="3176985" y="4508125"/>
            <a:ext cx="2862779" cy="57023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r>
              <a:rPr lang="en-US" sz="700" kern="1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© 2016 Kodak Alaris Inc.</a:t>
            </a:r>
          </a:p>
          <a:p>
            <a:pPr algn="ctr"/>
            <a:r>
              <a:rPr lang="en-US" sz="700" kern="1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The Kodak trademark and trade dress are used </a:t>
            </a:r>
            <a:br>
              <a:rPr lang="en-US" sz="700" kern="1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</a:br>
            <a:r>
              <a:rPr lang="en-US" sz="700" kern="1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under license from Eastman Kodak Company</a:t>
            </a:r>
            <a:endParaRPr lang="en-US" sz="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05478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 Grey w/ copy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75046" y="74974"/>
            <a:ext cx="9004299" cy="499917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4" name="Group 3"/>
          <p:cNvGrpSpPr/>
          <p:nvPr userDrawn="1"/>
        </p:nvGrpSpPr>
        <p:grpSpPr>
          <a:xfrm>
            <a:off x="3132000" y="2088000"/>
            <a:ext cx="2882901" cy="485775"/>
            <a:chOff x="3133725" y="2097088"/>
            <a:chExt cx="2882901" cy="485775"/>
          </a:xfrm>
        </p:grpSpPr>
        <p:sp>
          <p:nvSpPr>
            <p:cNvPr id="5" name="Freeform 4"/>
            <p:cNvSpPr>
              <a:spLocks noEditPoints="1"/>
            </p:cNvSpPr>
            <p:nvPr userDrawn="1"/>
          </p:nvSpPr>
          <p:spPr bwMode="auto">
            <a:xfrm>
              <a:off x="4044950" y="2293938"/>
              <a:ext cx="258763" cy="285750"/>
            </a:xfrm>
            <a:custGeom>
              <a:avLst/>
              <a:gdLst>
                <a:gd name="T0" fmla="*/ 214 w 306"/>
                <a:gd name="T1" fmla="*/ 117 h 333"/>
                <a:gd name="T2" fmla="*/ 214 w 306"/>
                <a:gd name="T3" fmla="*/ 117 h 333"/>
                <a:gd name="T4" fmla="*/ 153 w 306"/>
                <a:gd name="T5" fmla="*/ 117 h 333"/>
                <a:gd name="T6" fmla="*/ 0 w 306"/>
                <a:gd name="T7" fmla="*/ 221 h 333"/>
                <a:gd name="T8" fmla="*/ 151 w 306"/>
                <a:gd name="T9" fmla="*/ 333 h 333"/>
                <a:gd name="T10" fmla="*/ 305 w 306"/>
                <a:gd name="T11" fmla="*/ 212 h 333"/>
                <a:gd name="T12" fmla="*/ 306 w 306"/>
                <a:gd name="T13" fmla="*/ 167 h 333"/>
                <a:gd name="T14" fmla="*/ 304 w 306"/>
                <a:gd name="T15" fmla="*/ 119 h 333"/>
                <a:gd name="T16" fmla="*/ 153 w 306"/>
                <a:gd name="T17" fmla="*/ 0 h 333"/>
                <a:gd name="T18" fmla="*/ 52 w 306"/>
                <a:gd name="T19" fmla="*/ 14 h 333"/>
                <a:gd name="T20" fmla="*/ 52 w 306"/>
                <a:gd name="T21" fmla="*/ 89 h 333"/>
                <a:gd name="T22" fmla="*/ 133 w 306"/>
                <a:gd name="T23" fmla="*/ 73 h 333"/>
                <a:gd name="T24" fmla="*/ 214 w 306"/>
                <a:gd name="T25" fmla="*/ 117 h 333"/>
                <a:gd name="T26" fmla="*/ 149 w 306"/>
                <a:gd name="T27" fmla="*/ 252 h 333"/>
                <a:gd name="T28" fmla="*/ 149 w 306"/>
                <a:gd name="T29" fmla="*/ 252 h 333"/>
                <a:gd name="T30" fmla="*/ 90 w 306"/>
                <a:gd name="T31" fmla="*/ 213 h 333"/>
                <a:gd name="T32" fmla="*/ 149 w 306"/>
                <a:gd name="T33" fmla="*/ 182 h 333"/>
                <a:gd name="T34" fmla="*/ 214 w 306"/>
                <a:gd name="T35" fmla="*/ 182 h 333"/>
                <a:gd name="T36" fmla="*/ 214 w 306"/>
                <a:gd name="T37" fmla="*/ 201 h 333"/>
                <a:gd name="T38" fmla="*/ 149 w 306"/>
                <a:gd name="T39" fmla="*/ 252 h 3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06" h="333">
                  <a:moveTo>
                    <a:pt x="214" y="117"/>
                  </a:moveTo>
                  <a:lnTo>
                    <a:pt x="214" y="117"/>
                  </a:lnTo>
                  <a:lnTo>
                    <a:pt x="153" y="117"/>
                  </a:lnTo>
                  <a:cubicBezTo>
                    <a:pt x="45" y="117"/>
                    <a:pt x="0" y="151"/>
                    <a:pt x="0" y="221"/>
                  </a:cubicBezTo>
                  <a:cubicBezTo>
                    <a:pt x="0" y="290"/>
                    <a:pt x="63" y="333"/>
                    <a:pt x="151" y="333"/>
                  </a:cubicBezTo>
                  <a:cubicBezTo>
                    <a:pt x="241" y="333"/>
                    <a:pt x="300" y="285"/>
                    <a:pt x="305" y="212"/>
                  </a:cubicBezTo>
                  <a:cubicBezTo>
                    <a:pt x="305" y="197"/>
                    <a:pt x="306" y="185"/>
                    <a:pt x="306" y="167"/>
                  </a:cubicBezTo>
                  <a:cubicBezTo>
                    <a:pt x="306" y="148"/>
                    <a:pt x="305" y="135"/>
                    <a:pt x="304" y="119"/>
                  </a:cubicBezTo>
                  <a:cubicBezTo>
                    <a:pt x="299" y="32"/>
                    <a:pt x="236" y="0"/>
                    <a:pt x="153" y="0"/>
                  </a:cubicBezTo>
                  <a:cubicBezTo>
                    <a:pt x="101" y="0"/>
                    <a:pt x="59" y="12"/>
                    <a:pt x="52" y="14"/>
                  </a:cubicBezTo>
                  <a:lnTo>
                    <a:pt x="52" y="89"/>
                  </a:lnTo>
                  <a:cubicBezTo>
                    <a:pt x="62" y="86"/>
                    <a:pt x="99" y="73"/>
                    <a:pt x="133" y="73"/>
                  </a:cubicBezTo>
                  <a:cubicBezTo>
                    <a:pt x="178" y="73"/>
                    <a:pt x="212" y="83"/>
                    <a:pt x="214" y="117"/>
                  </a:cubicBezTo>
                  <a:close/>
                  <a:moveTo>
                    <a:pt x="149" y="252"/>
                  </a:moveTo>
                  <a:lnTo>
                    <a:pt x="149" y="252"/>
                  </a:lnTo>
                  <a:cubicBezTo>
                    <a:pt x="113" y="252"/>
                    <a:pt x="90" y="237"/>
                    <a:pt x="90" y="213"/>
                  </a:cubicBezTo>
                  <a:cubicBezTo>
                    <a:pt x="90" y="196"/>
                    <a:pt x="105" y="182"/>
                    <a:pt x="149" y="182"/>
                  </a:cubicBezTo>
                  <a:lnTo>
                    <a:pt x="214" y="182"/>
                  </a:lnTo>
                  <a:cubicBezTo>
                    <a:pt x="214" y="182"/>
                    <a:pt x="214" y="193"/>
                    <a:pt x="214" y="201"/>
                  </a:cubicBezTo>
                  <a:cubicBezTo>
                    <a:pt x="214" y="235"/>
                    <a:pt x="191" y="253"/>
                    <a:pt x="149" y="252"/>
                  </a:cubicBezTo>
                  <a:close/>
                </a:path>
              </a:pathLst>
            </a:custGeom>
            <a:solidFill>
              <a:srgbClr val="ED272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" name="Freeform 5"/>
            <p:cNvSpPr>
              <a:spLocks/>
            </p:cNvSpPr>
            <p:nvPr userDrawn="1"/>
          </p:nvSpPr>
          <p:spPr bwMode="auto">
            <a:xfrm>
              <a:off x="4337050" y="2193925"/>
              <a:ext cx="273050" cy="379413"/>
            </a:xfrm>
            <a:custGeom>
              <a:avLst/>
              <a:gdLst>
                <a:gd name="T0" fmla="*/ 190 w 323"/>
                <a:gd name="T1" fmla="*/ 275 h 442"/>
                <a:gd name="T2" fmla="*/ 190 w 323"/>
                <a:gd name="T3" fmla="*/ 275 h 442"/>
                <a:gd name="T4" fmla="*/ 314 w 323"/>
                <a:gd name="T5" fmla="*/ 128 h 442"/>
                <a:gd name="T6" fmla="*/ 196 w 323"/>
                <a:gd name="T7" fmla="*/ 128 h 442"/>
                <a:gd name="T8" fmla="*/ 99 w 323"/>
                <a:gd name="T9" fmla="*/ 254 h 442"/>
                <a:gd name="T10" fmla="*/ 99 w 323"/>
                <a:gd name="T11" fmla="*/ 0 h 442"/>
                <a:gd name="T12" fmla="*/ 0 w 323"/>
                <a:gd name="T13" fmla="*/ 0 h 442"/>
                <a:gd name="T14" fmla="*/ 0 w 323"/>
                <a:gd name="T15" fmla="*/ 442 h 442"/>
                <a:gd name="T16" fmla="*/ 99 w 323"/>
                <a:gd name="T17" fmla="*/ 442 h 442"/>
                <a:gd name="T18" fmla="*/ 99 w 323"/>
                <a:gd name="T19" fmla="*/ 313 h 442"/>
                <a:gd name="T20" fmla="*/ 199 w 323"/>
                <a:gd name="T21" fmla="*/ 442 h 442"/>
                <a:gd name="T22" fmla="*/ 323 w 323"/>
                <a:gd name="T23" fmla="*/ 442 h 442"/>
                <a:gd name="T24" fmla="*/ 190 w 323"/>
                <a:gd name="T25" fmla="*/ 275 h 4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23" h="442">
                  <a:moveTo>
                    <a:pt x="190" y="275"/>
                  </a:moveTo>
                  <a:lnTo>
                    <a:pt x="190" y="275"/>
                  </a:lnTo>
                  <a:lnTo>
                    <a:pt x="314" y="128"/>
                  </a:lnTo>
                  <a:lnTo>
                    <a:pt x="196" y="128"/>
                  </a:lnTo>
                  <a:lnTo>
                    <a:pt x="99" y="254"/>
                  </a:lnTo>
                  <a:lnTo>
                    <a:pt x="99" y="0"/>
                  </a:lnTo>
                  <a:lnTo>
                    <a:pt x="0" y="0"/>
                  </a:lnTo>
                  <a:lnTo>
                    <a:pt x="0" y="442"/>
                  </a:lnTo>
                  <a:lnTo>
                    <a:pt x="99" y="442"/>
                  </a:lnTo>
                  <a:lnTo>
                    <a:pt x="99" y="313"/>
                  </a:lnTo>
                  <a:lnTo>
                    <a:pt x="199" y="442"/>
                  </a:lnTo>
                  <a:lnTo>
                    <a:pt x="323" y="442"/>
                  </a:lnTo>
                  <a:lnTo>
                    <a:pt x="190" y="275"/>
                  </a:lnTo>
                  <a:close/>
                </a:path>
              </a:pathLst>
            </a:custGeom>
            <a:solidFill>
              <a:srgbClr val="ED272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" name="Freeform 6"/>
            <p:cNvSpPr>
              <a:spLocks noEditPoints="1"/>
            </p:cNvSpPr>
            <p:nvPr userDrawn="1"/>
          </p:nvSpPr>
          <p:spPr bwMode="auto">
            <a:xfrm>
              <a:off x="3425825" y="2293938"/>
              <a:ext cx="288925" cy="285750"/>
            </a:xfrm>
            <a:custGeom>
              <a:avLst/>
              <a:gdLst>
                <a:gd name="T0" fmla="*/ 171 w 342"/>
                <a:gd name="T1" fmla="*/ 333 h 333"/>
                <a:gd name="T2" fmla="*/ 171 w 342"/>
                <a:gd name="T3" fmla="*/ 333 h 333"/>
                <a:gd name="T4" fmla="*/ 0 w 342"/>
                <a:gd name="T5" fmla="*/ 167 h 333"/>
                <a:gd name="T6" fmla="*/ 171 w 342"/>
                <a:gd name="T7" fmla="*/ 0 h 333"/>
                <a:gd name="T8" fmla="*/ 342 w 342"/>
                <a:gd name="T9" fmla="*/ 167 h 333"/>
                <a:gd name="T10" fmla="*/ 171 w 342"/>
                <a:gd name="T11" fmla="*/ 333 h 333"/>
                <a:gd name="T12" fmla="*/ 171 w 342"/>
                <a:gd name="T13" fmla="*/ 83 h 333"/>
                <a:gd name="T14" fmla="*/ 171 w 342"/>
                <a:gd name="T15" fmla="*/ 83 h 333"/>
                <a:gd name="T16" fmla="*/ 98 w 342"/>
                <a:gd name="T17" fmla="*/ 166 h 333"/>
                <a:gd name="T18" fmla="*/ 171 w 342"/>
                <a:gd name="T19" fmla="*/ 248 h 333"/>
                <a:gd name="T20" fmla="*/ 244 w 342"/>
                <a:gd name="T21" fmla="*/ 166 h 333"/>
                <a:gd name="T22" fmla="*/ 171 w 342"/>
                <a:gd name="T23" fmla="*/ 83 h 3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42" h="333">
                  <a:moveTo>
                    <a:pt x="171" y="333"/>
                  </a:moveTo>
                  <a:lnTo>
                    <a:pt x="171" y="333"/>
                  </a:lnTo>
                  <a:cubicBezTo>
                    <a:pt x="73" y="333"/>
                    <a:pt x="0" y="268"/>
                    <a:pt x="0" y="167"/>
                  </a:cubicBezTo>
                  <a:cubicBezTo>
                    <a:pt x="0" y="65"/>
                    <a:pt x="73" y="0"/>
                    <a:pt x="171" y="0"/>
                  </a:cubicBezTo>
                  <a:cubicBezTo>
                    <a:pt x="269" y="0"/>
                    <a:pt x="342" y="65"/>
                    <a:pt x="342" y="167"/>
                  </a:cubicBezTo>
                  <a:cubicBezTo>
                    <a:pt x="342" y="268"/>
                    <a:pt x="269" y="333"/>
                    <a:pt x="171" y="333"/>
                  </a:cubicBezTo>
                  <a:close/>
                  <a:moveTo>
                    <a:pt x="171" y="83"/>
                  </a:moveTo>
                  <a:lnTo>
                    <a:pt x="171" y="83"/>
                  </a:lnTo>
                  <a:cubicBezTo>
                    <a:pt x="128" y="83"/>
                    <a:pt x="98" y="115"/>
                    <a:pt x="98" y="166"/>
                  </a:cubicBezTo>
                  <a:cubicBezTo>
                    <a:pt x="98" y="216"/>
                    <a:pt x="128" y="248"/>
                    <a:pt x="171" y="248"/>
                  </a:cubicBezTo>
                  <a:cubicBezTo>
                    <a:pt x="214" y="248"/>
                    <a:pt x="244" y="216"/>
                    <a:pt x="244" y="166"/>
                  </a:cubicBezTo>
                  <a:cubicBezTo>
                    <a:pt x="244" y="115"/>
                    <a:pt x="214" y="83"/>
                    <a:pt x="171" y="83"/>
                  </a:cubicBezTo>
                  <a:close/>
                </a:path>
              </a:pathLst>
            </a:custGeom>
            <a:solidFill>
              <a:srgbClr val="ED272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" name="Freeform 7"/>
            <p:cNvSpPr>
              <a:spLocks/>
            </p:cNvSpPr>
            <p:nvPr userDrawn="1"/>
          </p:nvSpPr>
          <p:spPr bwMode="auto">
            <a:xfrm>
              <a:off x="3133725" y="2206625"/>
              <a:ext cx="317500" cy="366713"/>
            </a:xfrm>
            <a:custGeom>
              <a:avLst/>
              <a:gdLst>
                <a:gd name="T0" fmla="*/ 361 w 376"/>
                <a:gd name="T1" fmla="*/ 0 h 427"/>
                <a:gd name="T2" fmla="*/ 361 w 376"/>
                <a:gd name="T3" fmla="*/ 0 h 427"/>
                <a:gd name="T4" fmla="*/ 232 w 376"/>
                <a:gd name="T5" fmla="*/ 0 h 427"/>
                <a:gd name="T6" fmla="*/ 108 w 376"/>
                <a:gd name="T7" fmla="*/ 171 h 427"/>
                <a:gd name="T8" fmla="*/ 108 w 376"/>
                <a:gd name="T9" fmla="*/ 0 h 427"/>
                <a:gd name="T10" fmla="*/ 0 w 376"/>
                <a:gd name="T11" fmla="*/ 0 h 427"/>
                <a:gd name="T12" fmla="*/ 0 w 376"/>
                <a:gd name="T13" fmla="*/ 427 h 427"/>
                <a:gd name="T14" fmla="*/ 108 w 376"/>
                <a:gd name="T15" fmla="*/ 427 h 427"/>
                <a:gd name="T16" fmla="*/ 108 w 376"/>
                <a:gd name="T17" fmla="*/ 241 h 427"/>
                <a:gd name="T18" fmla="*/ 239 w 376"/>
                <a:gd name="T19" fmla="*/ 427 h 427"/>
                <a:gd name="T20" fmla="*/ 376 w 376"/>
                <a:gd name="T21" fmla="*/ 427 h 427"/>
                <a:gd name="T22" fmla="*/ 207 w 376"/>
                <a:gd name="T23" fmla="*/ 199 h 427"/>
                <a:gd name="T24" fmla="*/ 361 w 376"/>
                <a:gd name="T25" fmla="*/ 0 h 4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76" h="427">
                  <a:moveTo>
                    <a:pt x="361" y="0"/>
                  </a:moveTo>
                  <a:lnTo>
                    <a:pt x="361" y="0"/>
                  </a:lnTo>
                  <a:lnTo>
                    <a:pt x="232" y="0"/>
                  </a:lnTo>
                  <a:lnTo>
                    <a:pt x="108" y="171"/>
                  </a:lnTo>
                  <a:lnTo>
                    <a:pt x="108" y="0"/>
                  </a:lnTo>
                  <a:lnTo>
                    <a:pt x="0" y="0"/>
                  </a:lnTo>
                  <a:lnTo>
                    <a:pt x="0" y="427"/>
                  </a:lnTo>
                  <a:lnTo>
                    <a:pt x="108" y="427"/>
                  </a:lnTo>
                  <a:lnTo>
                    <a:pt x="108" y="241"/>
                  </a:lnTo>
                  <a:lnTo>
                    <a:pt x="239" y="427"/>
                  </a:lnTo>
                  <a:lnTo>
                    <a:pt x="376" y="427"/>
                  </a:lnTo>
                  <a:lnTo>
                    <a:pt x="207" y="199"/>
                  </a:lnTo>
                  <a:lnTo>
                    <a:pt x="361" y="0"/>
                  </a:lnTo>
                  <a:close/>
                </a:path>
              </a:pathLst>
            </a:custGeom>
            <a:solidFill>
              <a:srgbClr val="ED272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" name="Freeform 8"/>
            <p:cNvSpPr>
              <a:spLocks noEditPoints="1"/>
            </p:cNvSpPr>
            <p:nvPr userDrawn="1"/>
          </p:nvSpPr>
          <p:spPr bwMode="auto">
            <a:xfrm>
              <a:off x="3740150" y="2193925"/>
              <a:ext cx="284163" cy="385763"/>
            </a:xfrm>
            <a:custGeom>
              <a:avLst/>
              <a:gdLst>
                <a:gd name="T0" fmla="*/ 338 w 338"/>
                <a:gd name="T1" fmla="*/ 0 h 450"/>
                <a:gd name="T2" fmla="*/ 338 w 338"/>
                <a:gd name="T3" fmla="*/ 0 h 450"/>
                <a:gd name="T4" fmla="*/ 239 w 338"/>
                <a:gd name="T5" fmla="*/ 0 h 450"/>
                <a:gd name="T6" fmla="*/ 239 w 338"/>
                <a:gd name="T7" fmla="*/ 137 h 450"/>
                <a:gd name="T8" fmla="*/ 165 w 338"/>
                <a:gd name="T9" fmla="*/ 117 h 450"/>
                <a:gd name="T10" fmla="*/ 0 w 338"/>
                <a:gd name="T11" fmla="*/ 284 h 450"/>
                <a:gd name="T12" fmla="*/ 171 w 338"/>
                <a:gd name="T13" fmla="*/ 450 h 450"/>
                <a:gd name="T14" fmla="*/ 338 w 338"/>
                <a:gd name="T15" fmla="*/ 270 h 450"/>
                <a:gd name="T16" fmla="*/ 338 w 338"/>
                <a:gd name="T17" fmla="*/ 0 h 450"/>
                <a:gd name="T18" fmla="*/ 171 w 338"/>
                <a:gd name="T19" fmla="*/ 365 h 450"/>
                <a:gd name="T20" fmla="*/ 171 w 338"/>
                <a:gd name="T21" fmla="*/ 365 h 450"/>
                <a:gd name="T22" fmla="*/ 98 w 338"/>
                <a:gd name="T23" fmla="*/ 283 h 450"/>
                <a:gd name="T24" fmla="*/ 171 w 338"/>
                <a:gd name="T25" fmla="*/ 200 h 450"/>
                <a:gd name="T26" fmla="*/ 244 w 338"/>
                <a:gd name="T27" fmla="*/ 283 h 450"/>
                <a:gd name="T28" fmla="*/ 171 w 338"/>
                <a:gd name="T29" fmla="*/ 365 h 4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38" h="450">
                  <a:moveTo>
                    <a:pt x="338" y="0"/>
                  </a:moveTo>
                  <a:lnTo>
                    <a:pt x="338" y="0"/>
                  </a:lnTo>
                  <a:lnTo>
                    <a:pt x="239" y="0"/>
                  </a:lnTo>
                  <a:lnTo>
                    <a:pt x="239" y="137"/>
                  </a:lnTo>
                  <a:cubicBezTo>
                    <a:pt x="234" y="133"/>
                    <a:pt x="206" y="117"/>
                    <a:pt x="165" y="117"/>
                  </a:cubicBezTo>
                  <a:cubicBezTo>
                    <a:pt x="70" y="117"/>
                    <a:pt x="0" y="182"/>
                    <a:pt x="0" y="284"/>
                  </a:cubicBezTo>
                  <a:cubicBezTo>
                    <a:pt x="0" y="385"/>
                    <a:pt x="72" y="450"/>
                    <a:pt x="171" y="450"/>
                  </a:cubicBezTo>
                  <a:cubicBezTo>
                    <a:pt x="284" y="450"/>
                    <a:pt x="338" y="371"/>
                    <a:pt x="338" y="270"/>
                  </a:cubicBezTo>
                  <a:lnTo>
                    <a:pt x="338" y="0"/>
                  </a:lnTo>
                  <a:close/>
                  <a:moveTo>
                    <a:pt x="171" y="365"/>
                  </a:moveTo>
                  <a:lnTo>
                    <a:pt x="171" y="365"/>
                  </a:lnTo>
                  <a:cubicBezTo>
                    <a:pt x="128" y="365"/>
                    <a:pt x="98" y="333"/>
                    <a:pt x="98" y="283"/>
                  </a:cubicBezTo>
                  <a:cubicBezTo>
                    <a:pt x="98" y="232"/>
                    <a:pt x="128" y="200"/>
                    <a:pt x="171" y="200"/>
                  </a:cubicBezTo>
                  <a:cubicBezTo>
                    <a:pt x="213" y="200"/>
                    <a:pt x="244" y="232"/>
                    <a:pt x="244" y="283"/>
                  </a:cubicBezTo>
                  <a:cubicBezTo>
                    <a:pt x="244" y="333"/>
                    <a:pt x="213" y="365"/>
                    <a:pt x="171" y="365"/>
                  </a:cubicBezTo>
                  <a:close/>
                </a:path>
              </a:pathLst>
            </a:custGeom>
            <a:solidFill>
              <a:srgbClr val="ED272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" name="Freeform 9"/>
            <p:cNvSpPr>
              <a:spLocks noEditPoints="1"/>
            </p:cNvSpPr>
            <p:nvPr userDrawn="1"/>
          </p:nvSpPr>
          <p:spPr bwMode="auto">
            <a:xfrm>
              <a:off x="4725988" y="2287588"/>
              <a:ext cx="276225" cy="295275"/>
            </a:xfrm>
            <a:custGeom>
              <a:avLst/>
              <a:gdLst>
                <a:gd name="T0" fmla="*/ 246 w 327"/>
                <a:gd name="T1" fmla="*/ 171 h 343"/>
                <a:gd name="T2" fmla="*/ 246 w 327"/>
                <a:gd name="T3" fmla="*/ 171 h 343"/>
                <a:gd name="T4" fmla="*/ 169 w 327"/>
                <a:gd name="T5" fmla="*/ 81 h 343"/>
                <a:gd name="T6" fmla="*/ 93 w 327"/>
                <a:gd name="T7" fmla="*/ 171 h 343"/>
                <a:gd name="T8" fmla="*/ 169 w 327"/>
                <a:gd name="T9" fmla="*/ 262 h 343"/>
                <a:gd name="T10" fmla="*/ 246 w 327"/>
                <a:gd name="T11" fmla="*/ 171 h 343"/>
                <a:gd name="T12" fmla="*/ 327 w 327"/>
                <a:gd name="T13" fmla="*/ 333 h 343"/>
                <a:gd name="T14" fmla="*/ 327 w 327"/>
                <a:gd name="T15" fmla="*/ 333 h 343"/>
                <a:gd name="T16" fmla="*/ 236 w 327"/>
                <a:gd name="T17" fmla="*/ 333 h 343"/>
                <a:gd name="T18" fmla="*/ 236 w 327"/>
                <a:gd name="T19" fmla="*/ 303 h 343"/>
                <a:gd name="T20" fmla="*/ 235 w 327"/>
                <a:gd name="T21" fmla="*/ 303 h 343"/>
                <a:gd name="T22" fmla="*/ 148 w 327"/>
                <a:gd name="T23" fmla="*/ 343 h 343"/>
                <a:gd name="T24" fmla="*/ 0 w 327"/>
                <a:gd name="T25" fmla="*/ 170 h 343"/>
                <a:gd name="T26" fmla="*/ 147 w 327"/>
                <a:gd name="T27" fmla="*/ 0 h 343"/>
                <a:gd name="T28" fmla="*/ 236 w 327"/>
                <a:gd name="T29" fmla="*/ 41 h 343"/>
                <a:gd name="T30" fmla="*/ 236 w 327"/>
                <a:gd name="T31" fmla="*/ 11 h 343"/>
                <a:gd name="T32" fmla="*/ 327 w 327"/>
                <a:gd name="T33" fmla="*/ 11 h 343"/>
                <a:gd name="T34" fmla="*/ 327 w 327"/>
                <a:gd name="T35" fmla="*/ 333 h 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27" h="343">
                  <a:moveTo>
                    <a:pt x="246" y="171"/>
                  </a:moveTo>
                  <a:lnTo>
                    <a:pt x="246" y="171"/>
                  </a:lnTo>
                  <a:cubicBezTo>
                    <a:pt x="246" y="128"/>
                    <a:pt x="216" y="81"/>
                    <a:pt x="169" y="81"/>
                  </a:cubicBezTo>
                  <a:cubicBezTo>
                    <a:pt x="122" y="81"/>
                    <a:pt x="93" y="128"/>
                    <a:pt x="93" y="171"/>
                  </a:cubicBezTo>
                  <a:cubicBezTo>
                    <a:pt x="93" y="215"/>
                    <a:pt x="122" y="262"/>
                    <a:pt x="169" y="262"/>
                  </a:cubicBezTo>
                  <a:cubicBezTo>
                    <a:pt x="216" y="262"/>
                    <a:pt x="246" y="215"/>
                    <a:pt x="246" y="171"/>
                  </a:cubicBezTo>
                  <a:close/>
                  <a:moveTo>
                    <a:pt x="327" y="333"/>
                  </a:moveTo>
                  <a:lnTo>
                    <a:pt x="327" y="333"/>
                  </a:lnTo>
                  <a:lnTo>
                    <a:pt x="236" y="333"/>
                  </a:lnTo>
                  <a:lnTo>
                    <a:pt x="236" y="303"/>
                  </a:lnTo>
                  <a:lnTo>
                    <a:pt x="235" y="303"/>
                  </a:lnTo>
                  <a:cubicBezTo>
                    <a:pt x="215" y="329"/>
                    <a:pt x="181" y="343"/>
                    <a:pt x="148" y="343"/>
                  </a:cubicBezTo>
                  <a:cubicBezTo>
                    <a:pt x="54" y="343"/>
                    <a:pt x="0" y="257"/>
                    <a:pt x="0" y="170"/>
                  </a:cubicBezTo>
                  <a:cubicBezTo>
                    <a:pt x="0" y="85"/>
                    <a:pt x="54" y="0"/>
                    <a:pt x="147" y="0"/>
                  </a:cubicBezTo>
                  <a:cubicBezTo>
                    <a:pt x="180" y="0"/>
                    <a:pt x="214" y="15"/>
                    <a:pt x="236" y="41"/>
                  </a:cubicBezTo>
                  <a:lnTo>
                    <a:pt x="236" y="11"/>
                  </a:lnTo>
                  <a:lnTo>
                    <a:pt x="327" y="11"/>
                  </a:lnTo>
                  <a:lnTo>
                    <a:pt x="327" y="333"/>
                  </a:lnTo>
                  <a:close/>
                </a:path>
              </a:pathLst>
            </a:custGeom>
            <a:solidFill>
              <a:schemeClr val="tx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" name="Freeform 10"/>
            <p:cNvSpPr>
              <a:spLocks/>
            </p:cNvSpPr>
            <p:nvPr userDrawn="1"/>
          </p:nvSpPr>
          <p:spPr bwMode="auto">
            <a:xfrm>
              <a:off x="5056188" y="2097088"/>
              <a:ext cx="77788" cy="476251"/>
            </a:xfrm>
            <a:custGeom>
              <a:avLst/>
              <a:gdLst>
                <a:gd name="T0" fmla="*/ 92 w 92"/>
                <a:gd name="T1" fmla="*/ 556 h 556"/>
                <a:gd name="T2" fmla="*/ 92 w 92"/>
                <a:gd name="T3" fmla="*/ 556 h 556"/>
                <a:gd name="T4" fmla="*/ 0 w 92"/>
                <a:gd name="T5" fmla="*/ 556 h 556"/>
                <a:gd name="T6" fmla="*/ 0 w 92"/>
                <a:gd name="T7" fmla="*/ 0 h 556"/>
                <a:gd name="T8" fmla="*/ 92 w 92"/>
                <a:gd name="T9" fmla="*/ 0 h 556"/>
                <a:gd name="T10" fmla="*/ 92 w 92"/>
                <a:gd name="T11" fmla="*/ 556 h 5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2" h="556">
                  <a:moveTo>
                    <a:pt x="92" y="556"/>
                  </a:moveTo>
                  <a:lnTo>
                    <a:pt x="92" y="556"/>
                  </a:lnTo>
                  <a:lnTo>
                    <a:pt x="0" y="556"/>
                  </a:lnTo>
                  <a:lnTo>
                    <a:pt x="0" y="0"/>
                  </a:lnTo>
                  <a:lnTo>
                    <a:pt x="92" y="0"/>
                  </a:lnTo>
                  <a:lnTo>
                    <a:pt x="92" y="556"/>
                  </a:lnTo>
                  <a:close/>
                </a:path>
              </a:pathLst>
            </a:custGeom>
            <a:solidFill>
              <a:schemeClr val="tx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" name="Freeform 11"/>
            <p:cNvSpPr>
              <a:spLocks noEditPoints="1"/>
            </p:cNvSpPr>
            <p:nvPr userDrawn="1"/>
          </p:nvSpPr>
          <p:spPr bwMode="auto">
            <a:xfrm>
              <a:off x="5170488" y="2287588"/>
              <a:ext cx="274638" cy="295275"/>
            </a:xfrm>
            <a:custGeom>
              <a:avLst/>
              <a:gdLst>
                <a:gd name="T0" fmla="*/ 245 w 327"/>
                <a:gd name="T1" fmla="*/ 171 h 343"/>
                <a:gd name="T2" fmla="*/ 245 w 327"/>
                <a:gd name="T3" fmla="*/ 171 h 343"/>
                <a:gd name="T4" fmla="*/ 169 w 327"/>
                <a:gd name="T5" fmla="*/ 81 h 343"/>
                <a:gd name="T6" fmla="*/ 93 w 327"/>
                <a:gd name="T7" fmla="*/ 171 h 343"/>
                <a:gd name="T8" fmla="*/ 169 w 327"/>
                <a:gd name="T9" fmla="*/ 262 h 343"/>
                <a:gd name="T10" fmla="*/ 245 w 327"/>
                <a:gd name="T11" fmla="*/ 171 h 343"/>
                <a:gd name="T12" fmla="*/ 327 w 327"/>
                <a:gd name="T13" fmla="*/ 333 h 343"/>
                <a:gd name="T14" fmla="*/ 327 w 327"/>
                <a:gd name="T15" fmla="*/ 333 h 343"/>
                <a:gd name="T16" fmla="*/ 236 w 327"/>
                <a:gd name="T17" fmla="*/ 333 h 343"/>
                <a:gd name="T18" fmla="*/ 236 w 327"/>
                <a:gd name="T19" fmla="*/ 303 h 343"/>
                <a:gd name="T20" fmla="*/ 235 w 327"/>
                <a:gd name="T21" fmla="*/ 303 h 343"/>
                <a:gd name="T22" fmla="*/ 148 w 327"/>
                <a:gd name="T23" fmla="*/ 343 h 343"/>
                <a:gd name="T24" fmla="*/ 0 w 327"/>
                <a:gd name="T25" fmla="*/ 170 h 343"/>
                <a:gd name="T26" fmla="*/ 146 w 327"/>
                <a:gd name="T27" fmla="*/ 0 h 343"/>
                <a:gd name="T28" fmla="*/ 236 w 327"/>
                <a:gd name="T29" fmla="*/ 41 h 343"/>
                <a:gd name="T30" fmla="*/ 236 w 327"/>
                <a:gd name="T31" fmla="*/ 11 h 343"/>
                <a:gd name="T32" fmla="*/ 327 w 327"/>
                <a:gd name="T33" fmla="*/ 11 h 343"/>
                <a:gd name="T34" fmla="*/ 327 w 327"/>
                <a:gd name="T35" fmla="*/ 333 h 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27" h="343">
                  <a:moveTo>
                    <a:pt x="245" y="171"/>
                  </a:moveTo>
                  <a:lnTo>
                    <a:pt x="245" y="171"/>
                  </a:lnTo>
                  <a:cubicBezTo>
                    <a:pt x="245" y="128"/>
                    <a:pt x="216" y="81"/>
                    <a:pt x="169" y="81"/>
                  </a:cubicBezTo>
                  <a:cubicBezTo>
                    <a:pt x="121" y="81"/>
                    <a:pt x="93" y="128"/>
                    <a:pt x="93" y="171"/>
                  </a:cubicBezTo>
                  <a:cubicBezTo>
                    <a:pt x="93" y="215"/>
                    <a:pt x="121" y="262"/>
                    <a:pt x="169" y="262"/>
                  </a:cubicBezTo>
                  <a:cubicBezTo>
                    <a:pt x="216" y="262"/>
                    <a:pt x="245" y="215"/>
                    <a:pt x="245" y="171"/>
                  </a:cubicBezTo>
                  <a:close/>
                  <a:moveTo>
                    <a:pt x="327" y="333"/>
                  </a:moveTo>
                  <a:lnTo>
                    <a:pt x="327" y="333"/>
                  </a:lnTo>
                  <a:lnTo>
                    <a:pt x="236" y="333"/>
                  </a:lnTo>
                  <a:lnTo>
                    <a:pt x="236" y="303"/>
                  </a:lnTo>
                  <a:lnTo>
                    <a:pt x="235" y="303"/>
                  </a:lnTo>
                  <a:cubicBezTo>
                    <a:pt x="215" y="329"/>
                    <a:pt x="181" y="343"/>
                    <a:pt x="148" y="343"/>
                  </a:cubicBezTo>
                  <a:cubicBezTo>
                    <a:pt x="53" y="343"/>
                    <a:pt x="0" y="257"/>
                    <a:pt x="0" y="170"/>
                  </a:cubicBezTo>
                  <a:cubicBezTo>
                    <a:pt x="0" y="85"/>
                    <a:pt x="54" y="0"/>
                    <a:pt x="146" y="0"/>
                  </a:cubicBezTo>
                  <a:cubicBezTo>
                    <a:pt x="180" y="0"/>
                    <a:pt x="214" y="15"/>
                    <a:pt x="236" y="41"/>
                  </a:cubicBezTo>
                  <a:lnTo>
                    <a:pt x="236" y="11"/>
                  </a:lnTo>
                  <a:lnTo>
                    <a:pt x="327" y="11"/>
                  </a:lnTo>
                  <a:lnTo>
                    <a:pt x="327" y="333"/>
                  </a:lnTo>
                  <a:close/>
                </a:path>
              </a:pathLst>
            </a:custGeom>
            <a:solidFill>
              <a:schemeClr val="tx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" name="Freeform 12"/>
            <p:cNvSpPr>
              <a:spLocks/>
            </p:cNvSpPr>
            <p:nvPr userDrawn="1"/>
          </p:nvSpPr>
          <p:spPr bwMode="auto">
            <a:xfrm>
              <a:off x="5500688" y="2287588"/>
              <a:ext cx="177800" cy="285750"/>
            </a:xfrm>
            <a:custGeom>
              <a:avLst/>
              <a:gdLst>
                <a:gd name="T0" fmla="*/ 92 w 211"/>
                <a:gd name="T1" fmla="*/ 44 h 333"/>
                <a:gd name="T2" fmla="*/ 92 w 211"/>
                <a:gd name="T3" fmla="*/ 44 h 333"/>
                <a:gd name="T4" fmla="*/ 93 w 211"/>
                <a:gd name="T5" fmla="*/ 44 h 333"/>
                <a:gd name="T6" fmla="*/ 173 w 211"/>
                <a:gd name="T7" fmla="*/ 0 h 333"/>
                <a:gd name="T8" fmla="*/ 211 w 211"/>
                <a:gd name="T9" fmla="*/ 8 h 333"/>
                <a:gd name="T10" fmla="*/ 200 w 211"/>
                <a:gd name="T11" fmla="*/ 93 h 333"/>
                <a:gd name="T12" fmla="*/ 162 w 211"/>
                <a:gd name="T13" fmla="*/ 82 h 333"/>
                <a:gd name="T14" fmla="*/ 92 w 211"/>
                <a:gd name="T15" fmla="*/ 188 h 333"/>
                <a:gd name="T16" fmla="*/ 92 w 211"/>
                <a:gd name="T17" fmla="*/ 333 h 333"/>
                <a:gd name="T18" fmla="*/ 0 w 211"/>
                <a:gd name="T19" fmla="*/ 333 h 333"/>
                <a:gd name="T20" fmla="*/ 0 w 211"/>
                <a:gd name="T21" fmla="*/ 11 h 333"/>
                <a:gd name="T22" fmla="*/ 92 w 211"/>
                <a:gd name="T23" fmla="*/ 11 h 333"/>
                <a:gd name="T24" fmla="*/ 92 w 211"/>
                <a:gd name="T25" fmla="*/ 44 h 3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11" h="333">
                  <a:moveTo>
                    <a:pt x="92" y="44"/>
                  </a:moveTo>
                  <a:lnTo>
                    <a:pt x="92" y="44"/>
                  </a:lnTo>
                  <a:lnTo>
                    <a:pt x="93" y="44"/>
                  </a:lnTo>
                  <a:cubicBezTo>
                    <a:pt x="112" y="16"/>
                    <a:pt x="139" y="0"/>
                    <a:pt x="173" y="0"/>
                  </a:cubicBezTo>
                  <a:cubicBezTo>
                    <a:pt x="186" y="0"/>
                    <a:pt x="199" y="3"/>
                    <a:pt x="211" y="8"/>
                  </a:cubicBezTo>
                  <a:lnTo>
                    <a:pt x="200" y="93"/>
                  </a:lnTo>
                  <a:cubicBezTo>
                    <a:pt x="189" y="85"/>
                    <a:pt x="176" y="82"/>
                    <a:pt x="162" y="82"/>
                  </a:cubicBezTo>
                  <a:cubicBezTo>
                    <a:pt x="99" y="82"/>
                    <a:pt x="92" y="138"/>
                    <a:pt x="92" y="188"/>
                  </a:cubicBezTo>
                  <a:lnTo>
                    <a:pt x="92" y="333"/>
                  </a:lnTo>
                  <a:lnTo>
                    <a:pt x="0" y="333"/>
                  </a:lnTo>
                  <a:lnTo>
                    <a:pt x="0" y="11"/>
                  </a:lnTo>
                  <a:lnTo>
                    <a:pt x="92" y="11"/>
                  </a:lnTo>
                  <a:lnTo>
                    <a:pt x="92" y="44"/>
                  </a:lnTo>
                  <a:close/>
                </a:path>
              </a:pathLst>
            </a:custGeom>
            <a:solidFill>
              <a:schemeClr val="tx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" name="Freeform 13"/>
            <p:cNvSpPr>
              <a:spLocks noEditPoints="1"/>
            </p:cNvSpPr>
            <p:nvPr userDrawn="1"/>
          </p:nvSpPr>
          <p:spPr bwMode="auto">
            <a:xfrm>
              <a:off x="5699125" y="2135188"/>
              <a:ext cx="92075" cy="438151"/>
            </a:xfrm>
            <a:custGeom>
              <a:avLst/>
              <a:gdLst>
                <a:gd name="T0" fmla="*/ 100 w 109"/>
                <a:gd name="T1" fmla="*/ 512 h 512"/>
                <a:gd name="T2" fmla="*/ 100 w 109"/>
                <a:gd name="T3" fmla="*/ 512 h 512"/>
                <a:gd name="T4" fmla="*/ 9 w 109"/>
                <a:gd name="T5" fmla="*/ 512 h 512"/>
                <a:gd name="T6" fmla="*/ 9 w 109"/>
                <a:gd name="T7" fmla="*/ 190 h 512"/>
                <a:gd name="T8" fmla="*/ 100 w 109"/>
                <a:gd name="T9" fmla="*/ 190 h 512"/>
                <a:gd name="T10" fmla="*/ 100 w 109"/>
                <a:gd name="T11" fmla="*/ 512 h 512"/>
                <a:gd name="T12" fmla="*/ 109 w 109"/>
                <a:gd name="T13" fmla="*/ 55 h 512"/>
                <a:gd name="T14" fmla="*/ 109 w 109"/>
                <a:gd name="T15" fmla="*/ 55 h 512"/>
                <a:gd name="T16" fmla="*/ 55 w 109"/>
                <a:gd name="T17" fmla="*/ 109 h 512"/>
                <a:gd name="T18" fmla="*/ 0 w 109"/>
                <a:gd name="T19" fmla="*/ 55 h 512"/>
                <a:gd name="T20" fmla="*/ 55 w 109"/>
                <a:gd name="T21" fmla="*/ 0 h 512"/>
                <a:gd name="T22" fmla="*/ 109 w 109"/>
                <a:gd name="T23" fmla="*/ 55 h 5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9" h="512">
                  <a:moveTo>
                    <a:pt x="100" y="512"/>
                  </a:moveTo>
                  <a:lnTo>
                    <a:pt x="100" y="512"/>
                  </a:lnTo>
                  <a:lnTo>
                    <a:pt x="9" y="512"/>
                  </a:lnTo>
                  <a:lnTo>
                    <a:pt x="9" y="190"/>
                  </a:lnTo>
                  <a:lnTo>
                    <a:pt x="100" y="190"/>
                  </a:lnTo>
                  <a:lnTo>
                    <a:pt x="100" y="512"/>
                  </a:lnTo>
                  <a:close/>
                  <a:moveTo>
                    <a:pt x="109" y="55"/>
                  </a:moveTo>
                  <a:lnTo>
                    <a:pt x="109" y="55"/>
                  </a:lnTo>
                  <a:cubicBezTo>
                    <a:pt x="109" y="85"/>
                    <a:pt x="85" y="109"/>
                    <a:pt x="55" y="109"/>
                  </a:cubicBezTo>
                  <a:cubicBezTo>
                    <a:pt x="24" y="109"/>
                    <a:pt x="0" y="85"/>
                    <a:pt x="0" y="55"/>
                  </a:cubicBezTo>
                  <a:cubicBezTo>
                    <a:pt x="0" y="25"/>
                    <a:pt x="24" y="0"/>
                    <a:pt x="55" y="0"/>
                  </a:cubicBezTo>
                  <a:cubicBezTo>
                    <a:pt x="85" y="0"/>
                    <a:pt x="109" y="25"/>
                    <a:pt x="109" y="55"/>
                  </a:cubicBezTo>
                  <a:close/>
                </a:path>
              </a:pathLst>
            </a:custGeom>
            <a:solidFill>
              <a:schemeClr val="tx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" name="Freeform 14"/>
            <p:cNvSpPr>
              <a:spLocks/>
            </p:cNvSpPr>
            <p:nvPr userDrawn="1"/>
          </p:nvSpPr>
          <p:spPr bwMode="auto">
            <a:xfrm>
              <a:off x="5815013" y="2287588"/>
              <a:ext cx="201613" cy="295275"/>
            </a:xfrm>
            <a:custGeom>
              <a:avLst/>
              <a:gdLst>
                <a:gd name="T0" fmla="*/ 184 w 238"/>
                <a:gd name="T1" fmla="*/ 87 h 343"/>
                <a:gd name="T2" fmla="*/ 184 w 238"/>
                <a:gd name="T3" fmla="*/ 87 h 343"/>
                <a:gd name="T4" fmla="*/ 136 w 238"/>
                <a:gd name="T5" fmla="*/ 64 h 343"/>
                <a:gd name="T6" fmla="*/ 106 w 238"/>
                <a:gd name="T7" fmla="*/ 92 h 343"/>
                <a:gd name="T8" fmla="*/ 172 w 238"/>
                <a:gd name="T9" fmla="*/ 137 h 343"/>
                <a:gd name="T10" fmla="*/ 238 w 238"/>
                <a:gd name="T11" fmla="*/ 229 h 343"/>
                <a:gd name="T12" fmla="*/ 113 w 238"/>
                <a:gd name="T13" fmla="*/ 343 h 343"/>
                <a:gd name="T14" fmla="*/ 0 w 238"/>
                <a:gd name="T15" fmla="*/ 289 h 343"/>
                <a:gd name="T16" fmla="*/ 41 w 238"/>
                <a:gd name="T17" fmla="*/ 235 h 343"/>
                <a:gd name="T18" fmla="*/ 110 w 238"/>
                <a:gd name="T19" fmla="*/ 272 h 343"/>
                <a:gd name="T20" fmla="*/ 146 w 238"/>
                <a:gd name="T21" fmla="*/ 238 h 343"/>
                <a:gd name="T22" fmla="*/ 82 w 238"/>
                <a:gd name="T23" fmla="*/ 189 h 343"/>
                <a:gd name="T24" fmla="*/ 18 w 238"/>
                <a:gd name="T25" fmla="*/ 104 h 343"/>
                <a:gd name="T26" fmla="*/ 120 w 238"/>
                <a:gd name="T27" fmla="*/ 0 h 343"/>
                <a:gd name="T28" fmla="*/ 224 w 238"/>
                <a:gd name="T29" fmla="*/ 34 h 343"/>
                <a:gd name="T30" fmla="*/ 184 w 238"/>
                <a:gd name="T31" fmla="*/ 87 h 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38" h="343">
                  <a:moveTo>
                    <a:pt x="184" y="87"/>
                  </a:moveTo>
                  <a:lnTo>
                    <a:pt x="184" y="87"/>
                  </a:lnTo>
                  <a:cubicBezTo>
                    <a:pt x="171" y="74"/>
                    <a:pt x="154" y="64"/>
                    <a:pt x="136" y="64"/>
                  </a:cubicBezTo>
                  <a:cubicBezTo>
                    <a:pt x="121" y="64"/>
                    <a:pt x="106" y="76"/>
                    <a:pt x="106" y="92"/>
                  </a:cubicBezTo>
                  <a:cubicBezTo>
                    <a:pt x="106" y="116"/>
                    <a:pt x="139" y="122"/>
                    <a:pt x="172" y="137"/>
                  </a:cubicBezTo>
                  <a:cubicBezTo>
                    <a:pt x="205" y="151"/>
                    <a:pt x="238" y="173"/>
                    <a:pt x="238" y="229"/>
                  </a:cubicBezTo>
                  <a:cubicBezTo>
                    <a:pt x="238" y="300"/>
                    <a:pt x="180" y="343"/>
                    <a:pt x="113" y="343"/>
                  </a:cubicBezTo>
                  <a:cubicBezTo>
                    <a:pt x="70" y="343"/>
                    <a:pt x="28" y="323"/>
                    <a:pt x="0" y="289"/>
                  </a:cubicBezTo>
                  <a:lnTo>
                    <a:pt x="41" y="235"/>
                  </a:lnTo>
                  <a:cubicBezTo>
                    <a:pt x="59" y="255"/>
                    <a:pt x="83" y="272"/>
                    <a:pt x="110" y="272"/>
                  </a:cubicBezTo>
                  <a:cubicBezTo>
                    <a:pt x="130" y="272"/>
                    <a:pt x="146" y="258"/>
                    <a:pt x="146" y="238"/>
                  </a:cubicBezTo>
                  <a:cubicBezTo>
                    <a:pt x="146" y="209"/>
                    <a:pt x="114" y="203"/>
                    <a:pt x="82" y="189"/>
                  </a:cubicBezTo>
                  <a:cubicBezTo>
                    <a:pt x="50" y="175"/>
                    <a:pt x="18" y="156"/>
                    <a:pt x="18" y="104"/>
                  </a:cubicBezTo>
                  <a:cubicBezTo>
                    <a:pt x="18" y="44"/>
                    <a:pt x="60" y="0"/>
                    <a:pt x="120" y="0"/>
                  </a:cubicBezTo>
                  <a:cubicBezTo>
                    <a:pt x="154" y="0"/>
                    <a:pt x="198" y="11"/>
                    <a:pt x="224" y="34"/>
                  </a:cubicBezTo>
                  <a:lnTo>
                    <a:pt x="184" y="87"/>
                  </a:lnTo>
                  <a:close/>
                </a:path>
              </a:pathLst>
            </a:custGeom>
            <a:solidFill>
              <a:schemeClr val="tx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16" name="TextBox 15"/>
          <p:cNvSpPr txBox="1"/>
          <p:nvPr userDrawn="1"/>
        </p:nvSpPr>
        <p:spPr>
          <a:xfrm>
            <a:off x="3176985" y="4508125"/>
            <a:ext cx="2862779" cy="57023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r>
              <a:rPr lang="en-US" sz="700" kern="1200" dirty="0">
                <a:solidFill>
                  <a:srgbClr val="000000"/>
                </a:solidFill>
                <a:latin typeface="+mn-lt"/>
                <a:ea typeface="+mn-ea"/>
                <a:cs typeface="+mn-cs"/>
              </a:rPr>
              <a:t>© 2016 Kodak Alaris Inc.</a:t>
            </a:r>
          </a:p>
          <a:p>
            <a:pPr algn="ctr"/>
            <a:r>
              <a:rPr lang="en-US" sz="700" kern="1200" dirty="0">
                <a:solidFill>
                  <a:srgbClr val="000000"/>
                </a:solidFill>
                <a:latin typeface="+mn-lt"/>
                <a:ea typeface="+mn-ea"/>
                <a:cs typeface="+mn-cs"/>
              </a:rPr>
              <a:t>The Kodak trademark and trade dress are used </a:t>
            </a:r>
            <a:br>
              <a:rPr lang="en-US" sz="700" kern="1200" dirty="0">
                <a:solidFill>
                  <a:srgbClr val="000000"/>
                </a:solidFill>
                <a:latin typeface="+mn-lt"/>
                <a:ea typeface="+mn-ea"/>
                <a:cs typeface="+mn-cs"/>
              </a:rPr>
            </a:br>
            <a:r>
              <a:rPr lang="en-US" sz="700" kern="1200" dirty="0">
                <a:solidFill>
                  <a:srgbClr val="000000"/>
                </a:solidFill>
                <a:latin typeface="+mn-lt"/>
                <a:ea typeface="+mn-ea"/>
                <a:cs typeface="+mn-cs"/>
              </a:rPr>
              <a:t>under license from Eastman Kodak Company</a:t>
            </a:r>
            <a:endParaRPr lang="en-US" sz="7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19528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75046" y="74974"/>
            <a:ext cx="9004299" cy="499917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60000" y="1651960"/>
            <a:ext cx="8424000" cy="443414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2800" b="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add title of presentation</a:t>
            </a:r>
            <a:endParaRPr lang="en-GB" dirty="0"/>
          </a:p>
        </p:txBody>
      </p:sp>
      <p:sp>
        <p:nvSpPr>
          <p:cNvPr id="11" name="Title 1"/>
          <p:cNvSpPr>
            <a:spLocks noGrp="1"/>
          </p:cNvSpPr>
          <p:nvPr>
            <p:ph type="ctrTitle" hasCustomPrompt="1"/>
          </p:nvPr>
        </p:nvSpPr>
        <p:spPr>
          <a:xfrm>
            <a:off x="360000" y="2373268"/>
            <a:ext cx="8424000" cy="258637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1500" b="1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add name of presenter or secondary title</a:t>
            </a:r>
            <a:endParaRPr lang="en-GB" dirty="0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6" hasCustomPrompt="1"/>
          </p:nvPr>
        </p:nvSpPr>
        <p:spPr>
          <a:xfrm>
            <a:off x="360000" y="2631905"/>
            <a:ext cx="4122000" cy="253086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500" b="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add date</a:t>
            </a:r>
          </a:p>
        </p:txBody>
      </p:sp>
    </p:spTree>
    <p:extLst>
      <p:ext uri="{BB962C8B-B14F-4D97-AF65-F5344CB8AC3E}">
        <p14:creationId xmlns:p14="http://schemas.microsoft.com/office/powerpoint/2010/main" val="34432015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2"/>
          <p:cNvSpPr>
            <a:spLocks noGrp="1"/>
          </p:cNvSpPr>
          <p:nvPr>
            <p:ph type="pic" sz="quarter" idx="10" hasCustomPrompt="1"/>
          </p:nvPr>
        </p:nvSpPr>
        <p:spPr>
          <a:xfrm>
            <a:off x="94072" y="94080"/>
            <a:ext cx="8961028" cy="4962108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baseline="0"/>
            </a:lvl1pPr>
          </a:lstStyle>
          <a:p>
            <a:pPr lvl="0"/>
            <a:r>
              <a:rPr lang="en-US" dirty="0"/>
              <a:t>Temporarily re-order layers to access image layer. Click on icon to add background image. Send image layer to back.</a:t>
            </a:r>
          </a:p>
        </p:txBody>
      </p:sp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60000" y="1651960"/>
            <a:ext cx="8424000" cy="443414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2800" b="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add title of presentation</a:t>
            </a:r>
            <a:endParaRPr lang="en-GB" dirty="0"/>
          </a:p>
        </p:txBody>
      </p:sp>
      <p:sp>
        <p:nvSpPr>
          <p:cNvPr id="11" name="Title 1"/>
          <p:cNvSpPr>
            <a:spLocks noGrp="1"/>
          </p:cNvSpPr>
          <p:nvPr>
            <p:ph type="ctrTitle" hasCustomPrompt="1"/>
          </p:nvPr>
        </p:nvSpPr>
        <p:spPr>
          <a:xfrm>
            <a:off x="360000" y="2373268"/>
            <a:ext cx="8424000" cy="258637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1500" b="1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add name of presenter or secondary title</a:t>
            </a:r>
            <a:endParaRPr lang="en-GB" dirty="0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6" hasCustomPrompt="1"/>
          </p:nvPr>
        </p:nvSpPr>
        <p:spPr>
          <a:xfrm>
            <a:off x="360000" y="2631905"/>
            <a:ext cx="4122000" cy="253086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500" b="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add date</a:t>
            </a:r>
          </a:p>
        </p:txBody>
      </p:sp>
    </p:spTree>
    <p:extLst>
      <p:ext uri="{BB962C8B-B14F-4D97-AF65-F5344CB8AC3E}">
        <p14:creationId xmlns:p14="http://schemas.microsoft.com/office/powerpoint/2010/main" val="27715847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Confidenti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75046" y="74974"/>
            <a:ext cx="9004299" cy="499917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60000" y="1651960"/>
            <a:ext cx="8424000" cy="443414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28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add title of presentation</a:t>
            </a:r>
            <a:endParaRPr lang="en-GB" dirty="0"/>
          </a:p>
        </p:txBody>
      </p:sp>
      <p:sp>
        <p:nvSpPr>
          <p:cNvPr id="11" name="Title 1"/>
          <p:cNvSpPr>
            <a:spLocks noGrp="1"/>
          </p:cNvSpPr>
          <p:nvPr>
            <p:ph type="ctrTitle" hasCustomPrompt="1"/>
          </p:nvPr>
        </p:nvSpPr>
        <p:spPr>
          <a:xfrm>
            <a:off x="360000" y="2373268"/>
            <a:ext cx="8424000" cy="258637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1500" b="1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add name of presenter or secondary title</a:t>
            </a:r>
            <a:endParaRPr lang="en-GB" dirty="0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6" hasCustomPrompt="1"/>
          </p:nvPr>
        </p:nvSpPr>
        <p:spPr>
          <a:xfrm>
            <a:off x="360000" y="2631905"/>
            <a:ext cx="4122000" cy="253086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5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add date</a:t>
            </a:r>
          </a:p>
        </p:txBody>
      </p:sp>
      <p:sp>
        <p:nvSpPr>
          <p:cNvPr id="6" name="Text Placeholder 18"/>
          <p:cNvSpPr txBox="1">
            <a:spLocks/>
          </p:cNvSpPr>
          <p:nvPr userDrawn="1"/>
        </p:nvSpPr>
        <p:spPr>
          <a:xfrm>
            <a:off x="360933" y="352414"/>
            <a:ext cx="1961353" cy="136922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defPPr>
              <a:defRPr lang="en-US"/>
            </a:defPPr>
            <a:lvl1pPr marL="0" indent="0" algn="r" defTabSz="457200" rtl="0" eaLnBrk="1" latinLnBrk="0" hangingPunct="1">
              <a:lnSpc>
                <a:spcPts val="1600"/>
              </a:lnSpc>
              <a:spcBef>
                <a:spcPts val="0"/>
              </a:spcBef>
              <a:buFontTx/>
              <a:buNone/>
              <a:defRPr lang="en-GB" sz="1200" b="0" i="0" kern="1200" spc="-40" baseline="0" dirty="0" smtClean="0">
                <a:solidFill>
                  <a:schemeClr val="tx1">
                    <a:tint val="75000"/>
                  </a:schemeClr>
                </a:solidFill>
                <a:latin typeface="Arial"/>
                <a:ea typeface="+mn-ea"/>
                <a:cs typeface="Arial"/>
              </a:defRPr>
            </a:lvl1pPr>
            <a:lvl2pPr marL="457200" algn="l" defTabSz="457200" rtl="0" eaLnBrk="1" latinLnBrk="0" hangingPunct="1">
              <a:defRPr lang="en-GB" sz="1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lang="en-GB" sz="1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lang="en-GB" sz="1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Confidential Document</a:t>
            </a:r>
          </a:p>
        </p:txBody>
      </p:sp>
    </p:spTree>
    <p:extLst>
      <p:ext uri="{BB962C8B-B14F-4D97-AF65-F5344CB8AC3E}">
        <p14:creationId xmlns:p14="http://schemas.microsoft.com/office/powerpoint/2010/main" val="12458940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 Confidenti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2"/>
          <p:cNvSpPr>
            <a:spLocks noGrp="1"/>
          </p:cNvSpPr>
          <p:nvPr>
            <p:ph type="pic" sz="quarter" idx="10" hasCustomPrompt="1"/>
          </p:nvPr>
        </p:nvSpPr>
        <p:spPr>
          <a:xfrm>
            <a:off x="94072" y="94080"/>
            <a:ext cx="8961028" cy="4962108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baseline="0"/>
            </a:lvl1pPr>
          </a:lstStyle>
          <a:p>
            <a:pPr lvl="0"/>
            <a:r>
              <a:rPr lang="en-US" dirty="0"/>
              <a:t>Temporarily re-order layers to access image layer. Click on icon to add background image. Send image layer to back.</a:t>
            </a:r>
          </a:p>
        </p:txBody>
      </p:sp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60000" y="1651960"/>
            <a:ext cx="8424000" cy="443414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28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add title of presentation</a:t>
            </a:r>
            <a:endParaRPr lang="en-GB" dirty="0"/>
          </a:p>
        </p:txBody>
      </p:sp>
      <p:sp>
        <p:nvSpPr>
          <p:cNvPr id="11" name="Title 1"/>
          <p:cNvSpPr>
            <a:spLocks noGrp="1"/>
          </p:cNvSpPr>
          <p:nvPr>
            <p:ph type="ctrTitle" hasCustomPrompt="1"/>
          </p:nvPr>
        </p:nvSpPr>
        <p:spPr>
          <a:xfrm>
            <a:off x="360000" y="2373268"/>
            <a:ext cx="8424000" cy="258637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1500" b="1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add name of presenter or secondary title</a:t>
            </a:r>
            <a:endParaRPr lang="en-GB" dirty="0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6" hasCustomPrompt="1"/>
          </p:nvPr>
        </p:nvSpPr>
        <p:spPr>
          <a:xfrm>
            <a:off x="360000" y="2631905"/>
            <a:ext cx="4122000" cy="253086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5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add date</a:t>
            </a:r>
          </a:p>
        </p:txBody>
      </p:sp>
      <p:sp>
        <p:nvSpPr>
          <p:cNvPr id="6" name="Text Placeholder 18"/>
          <p:cNvSpPr txBox="1">
            <a:spLocks/>
          </p:cNvSpPr>
          <p:nvPr userDrawn="1"/>
        </p:nvSpPr>
        <p:spPr>
          <a:xfrm>
            <a:off x="360933" y="352414"/>
            <a:ext cx="1961353" cy="136922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defPPr>
              <a:defRPr lang="en-US"/>
            </a:defPPr>
            <a:lvl1pPr marL="0" indent="0" algn="r" defTabSz="457200" rtl="0" eaLnBrk="1" latinLnBrk="0" hangingPunct="1">
              <a:lnSpc>
                <a:spcPts val="1600"/>
              </a:lnSpc>
              <a:spcBef>
                <a:spcPts val="0"/>
              </a:spcBef>
              <a:buFontTx/>
              <a:buNone/>
              <a:defRPr lang="en-GB" sz="1200" b="0" i="0" kern="1200" spc="-40" baseline="0" dirty="0" smtClean="0">
                <a:solidFill>
                  <a:schemeClr val="tx1">
                    <a:tint val="75000"/>
                  </a:schemeClr>
                </a:solidFill>
                <a:latin typeface="Arial"/>
                <a:ea typeface="+mn-ea"/>
                <a:cs typeface="Arial"/>
              </a:defRPr>
            </a:lvl1pPr>
            <a:lvl2pPr marL="457200" algn="l" defTabSz="457200" rtl="0" eaLnBrk="1" latinLnBrk="0" hangingPunct="1">
              <a:defRPr lang="en-GB" sz="1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lang="en-GB" sz="1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lang="en-GB" sz="1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Confidential Document</a:t>
            </a:r>
          </a:p>
        </p:txBody>
      </p:sp>
    </p:spTree>
    <p:extLst>
      <p:ext uri="{BB962C8B-B14F-4D97-AF65-F5344CB8AC3E}">
        <p14:creationId xmlns:p14="http://schemas.microsoft.com/office/powerpoint/2010/main" val="41227256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dirty="0"/>
              <a:t>© 2016 Kodak </a:t>
            </a:r>
            <a:r>
              <a:rPr lang="en-GB" dirty="0" err="1"/>
              <a:t>Alaris</a:t>
            </a:r>
            <a:r>
              <a:rPr lang="en-GB" dirty="0"/>
              <a:t> Inc.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9EEDEC3-62C2-4363-BB26-E6EA1895165E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2" hasCustomPrompt="1"/>
          </p:nvPr>
        </p:nvSpPr>
        <p:spPr>
          <a:xfrm>
            <a:off x="360000" y="1317993"/>
            <a:ext cx="8424000" cy="3313219"/>
          </a:xfrm>
        </p:spPr>
        <p:txBody>
          <a:bodyPr/>
          <a:lstStyle>
            <a:lvl1pPr>
              <a:defRPr baseline="0">
                <a:solidFill>
                  <a:schemeClr val="accent1"/>
                </a:solidFill>
              </a:defRPr>
            </a:lvl1pPr>
            <a:lvl5pPr>
              <a:defRPr/>
            </a:lvl5pPr>
          </a:lstStyle>
          <a:p>
            <a:pPr lvl="0"/>
            <a:r>
              <a:rPr lang="en-US" dirty="0"/>
              <a:t>Click to add sub-header text. Indent for secondary levels and bullets. Or use buttons to add content, </a:t>
            </a:r>
          </a:p>
          <a:p>
            <a:pPr lvl="1"/>
            <a:r>
              <a:rPr lang="en-US" dirty="0"/>
              <a:t>Indent Level 1—Body copy</a:t>
            </a:r>
          </a:p>
          <a:p>
            <a:pPr lvl="2"/>
            <a:r>
              <a:rPr lang="en-US" dirty="0"/>
              <a:t>Indent Level 2—Bullets start here</a:t>
            </a:r>
          </a:p>
          <a:p>
            <a:pPr lvl="3"/>
            <a:r>
              <a:rPr lang="en-US" dirty="0"/>
              <a:t>Third level</a:t>
            </a:r>
          </a:p>
          <a:p>
            <a:pPr lvl="4"/>
            <a:r>
              <a:rPr lang="en-US" dirty="0"/>
              <a:t>Fourth level</a:t>
            </a:r>
          </a:p>
          <a:p>
            <a:pPr lvl="5"/>
            <a:r>
              <a:rPr lang="en-US" dirty="0"/>
              <a:t>Fifth level</a:t>
            </a:r>
          </a:p>
          <a:p>
            <a:pPr lvl="6"/>
            <a:r>
              <a:rPr lang="en-US" dirty="0"/>
              <a:t>Sixth level</a:t>
            </a:r>
          </a:p>
          <a:p>
            <a:pPr lvl="7"/>
            <a:r>
              <a:rPr lang="en-US" dirty="0"/>
              <a:t>Seventh level</a:t>
            </a:r>
          </a:p>
          <a:p>
            <a:pPr lvl="8"/>
            <a:r>
              <a:rPr lang="en-US" dirty="0"/>
              <a:t>Eighth level</a:t>
            </a:r>
          </a:p>
          <a:p>
            <a:pPr lvl="0"/>
            <a:endParaRPr lang="en-US" dirty="0"/>
          </a:p>
        </p:txBody>
      </p:sp>
      <p:grpSp>
        <p:nvGrpSpPr>
          <p:cNvPr id="8" name="Group 4"/>
          <p:cNvGrpSpPr>
            <a:grpSpLocks noChangeAspect="1"/>
          </p:cNvGrpSpPr>
          <p:nvPr userDrawn="1"/>
        </p:nvGrpSpPr>
        <p:grpSpPr bwMode="auto">
          <a:xfrm>
            <a:off x="7764462" y="4708526"/>
            <a:ext cx="1020763" cy="174625"/>
            <a:chOff x="4918" y="2966"/>
            <a:chExt cx="643" cy="110"/>
          </a:xfrm>
        </p:grpSpPr>
        <p:sp>
          <p:nvSpPr>
            <p:cNvPr id="23" name="Freeform 5"/>
            <p:cNvSpPr>
              <a:spLocks noEditPoints="1"/>
            </p:cNvSpPr>
            <p:nvPr userDrawn="1"/>
          </p:nvSpPr>
          <p:spPr bwMode="auto">
            <a:xfrm>
              <a:off x="5121" y="3011"/>
              <a:ext cx="58" cy="64"/>
            </a:xfrm>
            <a:custGeom>
              <a:avLst/>
              <a:gdLst>
                <a:gd name="T0" fmla="*/ 55 w 112"/>
                <a:gd name="T1" fmla="*/ 92 h 121"/>
                <a:gd name="T2" fmla="*/ 55 w 112"/>
                <a:gd name="T3" fmla="*/ 92 h 121"/>
                <a:gd name="T4" fmla="*/ 33 w 112"/>
                <a:gd name="T5" fmla="*/ 78 h 121"/>
                <a:gd name="T6" fmla="*/ 55 w 112"/>
                <a:gd name="T7" fmla="*/ 66 h 121"/>
                <a:gd name="T8" fmla="*/ 78 w 112"/>
                <a:gd name="T9" fmla="*/ 66 h 121"/>
                <a:gd name="T10" fmla="*/ 78 w 112"/>
                <a:gd name="T11" fmla="*/ 73 h 121"/>
                <a:gd name="T12" fmla="*/ 55 w 112"/>
                <a:gd name="T13" fmla="*/ 92 h 121"/>
                <a:gd name="T14" fmla="*/ 78 w 112"/>
                <a:gd name="T15" fmla="*/ 43 h 121"/>
                <a:gd name="T16" fmla="*/ 78 w 112"/>
                <a:gd name="T17" fmla="*/ 43 h 121"/>
                <a:gd name="T18" fmla="*/ 56 w 112"/>
                <a:gd name="T19" fmla="*/ 43 h 121"/>
                <a:gd name="T20" fmla="*/ 0 w 112"/>
                <a:gd name="T21" fmla="*/ 81 h 121"/>
                <a:gd name="T22" fmla="*/ 55 w 112"/>
                <a:gd name="T23" fmla="*/ 121 h 121"/>
                <a:gd name="T24" fmla="*/ 111 w 112"/>
                <a:gd name="T25" fmla="*/ 77 h 121"/>
                <a:gd name="T26" fmla="*/ 112 w 112"/>
                <a:gd name="T27" fmla="*/ 61 h 121"/>
                <a:gd name="T28" fmla="*/ 111 w 112"/>
                <a:gd name="T29" fmla="*/ 44 h 121"/>
                <a:gd name="T30" fmla="*/ 56 w 112"/>
                <a:gd name="T31" fmla="*/ 0 h 121"/>
                <a:gd name="T32" fmla="*/ 19 w 112"/>
                <a:gd name="T33" fmla="*/ 5 h 121"/>
                <a:gd name="T34" fmla="*/ 19 w 112"/>
                <a:gd name="T35" fmla="*/ 33 h 121"/>
                <a:gd name="T36" fmla="*/ 49 w 112"/>
                <a:gd name="T37" fmla="*/ 27 h 121"/>
                <a:gd name="T38" fmla="*/ 78 w 112"/>
                <a:gd name="T39" fmla="*/ 43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12" h="121">
                  <a:moveTo>
                    <a:pt x="55" y="92"/>
                  </a:moveTo>
                  <a:lnTo>
                    <a:pt x="55" y="92"/>
                  </a:lnTo>
                  <a:cubicBezTo>
                    <a:pt x="41" y="92"/>
                    <a:pt x="33" y="86"/>
                    <a:pt x="33" y="78"/>
                  </a:cubicBezTo>
                  <a:cubicBezTo>
                    <a:pt x="33" y="71"/>
                    <a:pt x="38" y="66"/>
                    <a:pt x="55" y="66"/>
                  </a:cubicBezTo>
                  <a:lnTo>
                    <a:pt x="78" y="66"/>
                  </a:lnTo>
                  <a:cubicBezTo>
                    <a:pt x="78" y="66"/>
                    <a:pt x="78" y="70"/>
                    <a:pt x="78" y="73"/>
                  </a:cubicBezTo>
                  <a:cubicBezTo>
                    <a:pt x="78" y="86"/>
                    <a:pt x="70" y="92"/>
                    <a:pt x="55" y="92"/>
                  </a:cubicBezTo>
                  <a:close/>
                  <a:moveTo>
                    <a:pt x="78" y="43"/>
                  </a:moveTo>
                  <a:lnTo>
                    <a:pt x="78" y="43"/>
                  </a:lnTo>
                  <a:lnTo>
                    <a:pt x="56" y="43"/>
                  </a:lnTo>
                  <a:cubicBezTo>
                    <a:pt x="17" y="43"/>
                    <a:pt x="0" y="55"/>
                    <a:pt x="0" y="81"/>
                  </a:cubicBezTo>
                  <a:cubicBezTo>
                    <a:pt x="0" y="106"/>
                    <a:pt x="23" y="121"/>
                    <a:pt x="55" y="121"/>
                  </a:cubicBezTo>
                  <a:cubicBezTo>
                    <a:pt x="88" y="121"/>
                    <a:pt x="110" y="104"/>
                    <a:pt x="111" y="77"/>
                  </a:cubicBezTo>
                  <a:cubicBezTo>
                    <a:pt x="112" y="72"/>
                    <a:pt x="112" y="68"/>
                    <a:pt x="112" y="61"/>
                  </a:cubicBezTo>
                  <a:cubicBezTo>
                    <a:pt x="112" y="54"/>
                    <a:pt x="112" y="49"/>
                    <a:pt x="111" y="44"/>
                  </a:cubicBezTo>
                  <a:cubicBezTo>
                    <a:pt x="109" y="12"/>
                    <a:pt x="86" y="0"/>
                    <a:pt x="56" y="0"/>
                  </a:cubicBezTo>
                  <a:cubicBezTo>
                    <a:pt x="37" y="0"/>
                    <a:pt x="22" y="5"/>
                    <a:pt x="19" y="5"/>
                  </a:cubicBezTo>
                  <a:lnTo>
                    <a:pt x="19" y="33"/>
                  </a:lnTo>
                  <a:cubicBezTo>
                    <a:pt x="23" y="31"/>
                    <a:pt x="36" y="27"/>
                    <a:pt x="49" y="27"/>
                  </a:cubicBezTo>
                  <a:cubicBezTo>
                    <a:pt x="65" y="27"/>
                    <a:pt x="78" y="30"/>
                    <a:pt x="78" y="43"/>
                  </a:cubicBezTo>
                  <a:close/>
                </a:path>
              </a:pathLst>
            </a:custGeom>
            <a:solidFill>
              <a:srgbClr val="ED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" name="Freeform 6"/>
            <p:cNvSpPr>
              <a:spLocks/>
            </p:cNvSpPr>
            <p:nvPr userDrawn="1"/>
          </p:nvSpPr>
          <p:spPr bwMode="auto">
            <a:xfrm>
              <a:off x="5186" y="2988"/>
              <a:ext cx="61" cy="86"/>
            </a:xfrm>
            <a:custGeom>
              <a:avLst/>
              <a:gdLst>
                <a:gd name="T0" fmla="*/ 0 w 118"/>
                <a:gd name="T1" fmla="*/ 0 h 160"/>
                <a:gd name="T2" fmla="*/ 0 w 118"/>
                <a:gd name="T3" fmla="*/ 0 h 160"/>
                <a:gd name="T4" fmla="*/ 0 w 118"/>
                <a:gd name="T5" fmla="*/ 160 h 160"/>
                <a:gd name="T6" fmla="*/ 36 w 118"/>
                <a:gd name="T7" fmla="*/ 160 h 160"/>
                <a:gd name="T8" fmla="*/ 36 w 118"/>
                <a:gd name="T9" fmla="*/ 114 h 160"/>
                <a:gd name="T10" fmla="*/ 73 w 118"/>
                <a:gd name="T11" fmla="*/ 160 h 160"/>
                <a:gd name="T12" fmla="*/ 118 w 118"/>
                <a:gd name="T13" fmla="*/ 160 h 160"/>
                <a:gd name="T14" fmla="*/ 70 w 118"/>
                <a:gd name="T15" fmla="*/ 100 h 160"/>
                <a:gd name="T16" fmla="*/ 115 w 118"/>
                <a:gd name="T17" fmla="*/ 46 h 160"/>
                <a:gd name="T18" fmla="*/ 72 w 118"/>
                <a:gd name="T19" fmla="*/ 46 h 160"/>
                <a:gd name="T20" fmla="*/ 36 w 118"/>
                <a:gd name="T21" fmla="*/ 92 h 160"/>
                <a:gd name="T22" fmla="*/ 36 w 118"/>
                <a:gd name="T23" fmla="*/ 0 h 160"/>
                <a:gd name="T24" fmla="*/ 0 w 118"/>
                <a:gd name="T25" fmla="*/ 0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8" h="160">
                  <a:moveTo>
                    <a:pt x="0" y="0"/>
                  </a:moveTo>
                  <a:lnTo>
                    <a:pt x="0" y="0"/>
                  </a:lnTo>
                  <a:lnTo>
                    <a:pt x="0" y="160"/>
                  </a:lnTo>
                  <a:lnTo>
                    <a:pt x="36" y="160"/>
                  </a:lnTo>
                  <a:lnTo>
                    <a:pt x="36" y="114"/>
                  </a:lnTo>
                  <a:lnTo>
                    <a:pt x="73" y="160"/>
                  </a:lnTo>
                  <a:lnTo>
                    <a:pt x="118" y="160"/>
                  </a:lnTo>
                  <a:lnTo>
                    <a:pt x="70" y="100"/>
                  </a:lnTo>
                  <a:lnTo>
                    <a:pt x="115" y="46"/>
                  </a:lnTo>
                  <a:lnTo>
                    <a:pt x="72" y="46"/>
                  </a:lnTo>
                  <a:lnTo>
                    <a:pt x="36" y="92"/>
                  </a:lnTo>
                  <a:lnTo>
                    <a:pt x="3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D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5" name="Freeform 7"/>
            <p:cNvSpPr>
              <a:spLocks noEditPoints="1"/>
            </p:cNvSpPr>
            <p:nvPr userDrawn="1"/>
          </p:nvSpPr>
          <p:spPr bwMode="auto">
            <a:xfrm>
              <a:off x="4983" y="3011"/>
              <a:ext cx="64" cy="64"/>
            </a:xfrm>
            <a:custGeom>
              <a:avLst/>
              <a:gdLst>
                <a:gd name="T0" fmla="*/ 62 w 124"/>
                <a:gd name="T1" fmla="*/ 30 h 121"/>
                <a:gd name="T2" fmla="*/ 62 w 124"/>
                <a:gd name="T3" fmla="*/ 30 h 121"/>
                <a:gd name="T4" fmla="*/ 35 w 124"/>
                <a:gd name="T5" fmla="*/ 61 h 121"/>
                <a:gd name="T6" fmla="*/ 62 w 124"/>
                <a:gd name="T7" fmla="*/ 90 h 121"/>
                <a:gd name="T8" fmla="*/ 88 w 124"/>
                <a:gd name="T9" fmla="*/ 61 h 121"/>
                <a:gd name="T10" fmla="*/ 62 w 124"/>
                <a:gd name="T11" fmla="*/ 30 h 121"/>
                <a:gd name="T12" fmla="*/ 62 w 124"/>
                <a:gd name="T13" fmla="*/ 121 h 121"/>
                <a:gd name="T14" fmla="*/ 62 w 124"/>
                <a:gd name="T15" fmla="*/ 121 h 121"/>
                <a:gd name="T16" fmla="*/ 0 w 124"/>
                <a:gd name="T17" fmla="*/ 61 h 121"/>
                <a:gd name="T18" fmla="*/ 62 w 124"/>
                <a:gd name="T19" fmla="*/ 0 h 121"/>
                <a:gd name="T20" fmla="*/ 124 w 124"/>
                <a:gd name="T21" fmla="*/ 61 h 121"/>
                <a:gd name="T22" fmla="*/ 62 w 124"/>
                <a:gd name="T23" fmla="*/ 121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24" h="121">
                  <a:moveTo>
                    <a:pt x="62" y="30"/>
                  </a:moveTo>
                  <a:lnTo>
                    <a:pt x="62" y="30"/>
                  </a:lnTo>
                  <a:cubicBezTo>
                    <a:pt x="46" y="30"/>
                    <a:pt x="35" y="42"/>
                    <a:pt x="35" y="61"/>
                  </a:cubicBezTo>
                  <a:cubicBezTo>
                    <a:pt x="35" y="79"/>
                    <a:pt x="46" y="90"/>
                    <a:pt x="62" y="90"/>
                  </a:cubicBezTo>
                  <a:cubicBezTo>
                    <a:pt x="77" y="90"/>
                    <a:pt x="88" y="79"/>
                    <a:pt x="88" y="61"/>
                  </a:cubicBezTo>
                  <a:cubicBezTo>
                    <a:pt x="88" y="42"/>
                    <a:pt x="77" y="30"/>
                    <a:pt x="62" y="30"/>
                  </a:cubicBezTo>
                  <a:close/>
                  <a:moveTo>
                    <a:pt x="62" y="121"/>
                  </a:moveTo>
                  <a:lnTo>
                    <a:pt x="62" y="121"/>
                  </a:lnTo>
                  <a:cubicBezTo>
                    <a:pt x="26" y="121"/>
                    <a:pt x="0" y="98"/>
                    <a:pt x="0" y="61"/>
                  </a:cubicBezTo>
                  <a:cubicBezTo>
                    <a:pt x="0" y="24"/>
                    <a:pt x="26" y="0"/>
                    <a:pt x="62" y="0"/>
                  </a:cubicBezTo>
                  <a:cubicBezTo>
                    <a:pt x="97" y="0"/>
                    <a:pt x="124" y="24"/>
                    <a:pt x="124" y="61"/>
                  </a:cubicBezTo>
                  <a:cubicBezTo>
                    <a:pt x="124" y="98"/>
                    <a:pt x="97" y="121"/>
                    <a:pt x="62" y="121"/>
                  </a:cubicBezTo>
                  <a:close/>
                </a:path>
              </a:pathLst>
            </a:custGeom>
            <a:solidFill>
              <a:srgbClr val="ED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" name="Freeform 8"/>
            <p:cNvSpPr>
              <a:spLocks/>
            </p:cNvSpPr>
            <p:nvPr userDrawn="1"/>
          </p:nvSpPr>
          <p:spPr bwMode="auto">
            <a:xfrm>
              <a:off x="4918" y="2991"/>
              <a:ext cx="70" cy="83"/>
            </a:xfrm>
            <a:custGeom>
              <a:avLst/>
              <a:gdLst>
                <a:gd name="T0" fmla="*/ 84 w 136"/>
                <a:gd name="T1" fmla="*/ 0 h 155"/>
                <a:gd name="T2" fmla="*/ 84 w 136"/>
                <a:gd name="T3" fmla="*/ 0 h 155"/>
                <a:gd name="T4" fmla="*/ 39 w 136"/>
                <a:gd name="T5" fmla="*/ 62 h 155"/>
                <a:gd name="T6" fmla="*/ 39 w 136"/>
                <a:gd name="T7" fmla="*/ 0 h 155"/>
                <a:gd name="T8" fmla="*/ 0 w 136"/>
                <a:gd name="T9" fmla="*/ 0 h 155"/>
                <a:gd name="T10" fmla="*/ 0 w 136"/>
                <a:gd name="T11" fmla="*/ 155 h 155"/>
                <a:gd name="T12" fmla="*/ 39 w 136"/>
                <a:gd name="T13" fmla="*/ 155 h 155"/>
                <a:gd name="T14" fmla="*/ 39 w 136"/>
                <a:gd name="T15" fmla="*/ 88 h 155"/>
                <a:gd name="T16" fmla="*/ 86 w 136"/>
                <a:gd name="T17" fmla="*/ 155 h 155"/>
                <a:gd name="T18" fmla="*/ 136 w 136"/>
                <a:gd name="T19" fmla="*/ 155 h 155"/>
                <a:gd name="T20" fmla="*/ 75 w 136"/>
                <a:gd name="T21" fmla="*/ 73 h 155"/>
                <a:gd name="T22" fmla="*/ 131 w 136"/>
                <a:gd name="T23" fmla="*/ 0 h 155"/>
                <a:gd name="T24" fmla="*/ 84 w 136"/>
                <a:gd name="T25" fmla="*/ 0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6" h="155">
                  <a:moveTo>
                    <a:pt x="84" y="0"/>
                  </a:moveTo>
                  <a:lnTo>
                    <a:pt x="84" y="0"/>
                  </a:lnTo>
                  <a:lnTo>
                    <a:pt x="39" y="62"/>
                  </a:lnTo>
                  <a:lnTo>
                    <a:pt x="39" y="0"/>
                  </a:lnTo>
                  <a:lnTo>
                    <a:pt x="0" y="0"/>
                  </a:lnTo>
                  <a:lnTo>
                    <a:pt x="0" y="155"/>
                  </a:lnTo>
                  <a:lnTo>
                    <a:pt x="39" y="155"/>
                  </a:lnTo>
                  <a:lnTo>
                    <a:pt x="39" y="88"/>
                  </a:lnTo>
                  <a:lnTo>
                    <a:pt x="86" y="155"/>
                  </a:lnTo>
                  <a:lnTo>
                    <a:pt x="136" y="155"/>
                  </a:lnTo>
                  <a:lnTo>
                    <a:pt x="75" y="73"/>
                  </a:lnTo>
                  <a:lnTo>
                    <a:pt x="131" y="0"/>
                  </a:lnTo>
                  <a:lnTo>
                    <a:pt x="84" y="0"/>
                  </a:lnTo>
                  <a:close/>
                </a:path>
              </a:pathLst>
            </a:custGeom>
            <a:solidFill>
              <a:srgbClr val="ED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" name="Freeform 9"/>
            <p:cNvSpPr>
              <a:spLocks noEditPoints="1"/>
            </p:cNvSpPr>
            <p:nvPr userDrawn="1"/>
          </p:nvSpPr>
          <p:spPr bwMode="auto">
            <a:xfrm>
              <a:off x="5053" y="2988"/>
              <a:ext cx="64" cy="87"/>
            </a:xfrm>
            <a:custGeom>
              <a:avLst/>
              <a:gdLst>
                <a:gd name="T0" fmla="*/ 62 w 123"/>
                <a:gd name="T1" fmla="*/ 132 h 163"/>
                <a:gd name="T2" fmla="*/ 62 w 123"/>
                <a:gd name="T3" fmla="*/ 132 h 163"/>
                <a:gd name="T4" fmla="*/ 35 w 123"/>
                <a:gd name="T5" fmla="*/ 102 h 163"/>
                <a:gd name="T6" fmla="*/ 62 w 123"/>
                <a:gd name="T7" fmla="*/ 72 h 163"/>
                <a:gd name="T8" fmla="*/ 89 w 123"/>
                <a:gd name="T9" fmla="*/ 102 h 163"/>
                <a:gd name="T10" fmla="*/ 62 w 123"/>
                <a:gd name="T11" fmla="*/ 132 h 163"/>
                <a:gd name="T12" fmla="*/ 123 w 123"/>
                <a:gd name="T13" fmla="*/ 0 h 163"/>
                <a:gd name="T14" fmla="*/ 123 w 123"/>
                <a:gd name="T15" fmla="*/ 0 h 163"/>
                <a:gd name="T16" fmla="*/ 87 w 123"/>
                <a:gd name="T17" fmla="*/ 0 h 163"/>
                <a:gd name="T18" fmla="*/ 87 w 123"/>
                <a:gd name="T19" fmla="*/ 49 h 163"/>
                <a:gd name="T20" fmla="*/ 60 w 123"/>
                <a:gd name="T21" fmla="*/ 42 h 163"/>
                <a:gd name="T22" fmla="*/ 0 w 123"/>
                <a:gd name="T23" fmla="*/ 103 h 163"/>
                <a:gd name="T24" fmla="*/ 62 w 123"/>
                <a:gd name="T25" fmla="*/ 163 h 163"/>
                <a:gd name="T26" fmla="*/ 123 w 123"/>
                <a:gd name="T27" fmla="*/ 98 h 163"/>
                <a:gd name="T28" fmla="*/ 123 w 123"/>
                <a:gd name="T29" fmla="*/ 0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3" h="163">
                  <a:moveTo>
                    <a:pt x="62" y="132"/>
                  </a:moveTo>
                  <a:lnTo>
                    <a:pt x="62" y="132"/>
                  </a:lnTo>
                  <a:cubicBezTo>
                    <a:pt x="46" y="132"/>
                    <a:pt x="35" y="121"/>
                    <a:pt x="35" y="102"/>
                  </a:cubicBezTo>
                  <a:cubicBezTo>
                    <a:pt x="35" y="84"/>
                    <a:pt x="46" y="72"/>
                    <a:pt x="62" y="72"/>
                  </a:cubicBezTo>
                  <a:cubicBezTo>
                    <a:pt x="77" y="72"/>
                    <a:pt x="89" y="84"/>
                    <a:pt x="89" y="102"/>
                  </a:cubicBezTo>
                  <a:cubicBezTo>
                    <a:pt x="89" y="121"/>
                    <a:pt x="77" y="132"/>
                    <a:pt x="62" y="132"/>
                  </a:cubicBezTo>
                  <a:close/>
                  <a:moveTo>
                    <a:pt x="123" y="0"/>
                  </a:moveTo>
                  <a:lnTo>
                    <a:pt x="123" y="0"/>
                  </a:lnTo>
                  <a:lnTo>
                    <a:pt x="87" y="0"/>
                  </a:lnTo>
                  <a:lnTo>
                    <a:pt x="87" y="49"/>
                  </a:lnTo>
                  <a:cubicBezTo>
                    <a:pt x="85" y="48"/>
                    <a:pt x="75" y="42"/>
                    <a:pt x="60" y="42"/>
                  </a:cubicBezTo>
                  <a:cubicBezTo>
                    <a:pt x="25" y="42"/>
                    <a:pt x="0" y="66"/>
                    <a:pt x="0" y="103"/>
                  </a:cubicBezTo>
                  <a:cubicBezTo>
                    <a:pt x="0" y="140"/>
                    <a:pt x="26" y="163"/>
                    <a:pt x="62" y="163"/>
                  </a:cubicBezTo>
                  <a:cubicBezTo>
                    <a:pt x="103" y="163"/>
                    <a:pt x="123" y="135"/>
                    <a:pt x="123" y="98"/>
                  </a:cubicBezTo>
                  <a:lnTo>
                    <a:pt x="123" y="0"/>
                  </a:lnTo>
                  <a:close/>
                </a:path>
              </a:pathLst>
            </a:custGeom>
            <a:solidFill>
              <a:srgbClr val="ED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8" name="Freeform 10"/>
            <p:cNvSpPr>
              <a:spLocks noEditPoints="1"/>
            </p:cNvSpPr>
            <p:nvPr userDrawn="1"/>
          </p:nvSpPr>
          <p:spPr bwMode="auto">
            <a:xfrm>
              <a:off x="5121" y="3011"/>
              <a:ext cx="58" cy="64"/>
            </a:xfrm>
            <a:custGeom>
              <a:avLst/>
              <a:gdLst>
                <a:gd name="T0" fmla="*/ 55 w 112"/>
                <a:gd name="T1" fmla="*/ 92 h 121"/>
                <a:gd name="T2" fmla="*/ 55 w 112"/>
                <a:gd name="T3" fmla="*/ 92 h 121"/>
                <a:gd name="T4" fmla="*/ 33 w 112"/>
                <a:gd name="T5" fmla="*/ 78 h 121"/>
                <a:gd name="T6" fmla="*/ 55 w 112"/>
                <a:gd name="T7" fmla="*/ 66 h 121"/>
                <a:gd name="T8" fmla="*/ 78 w 112"/>
                <a:gd name="T9" fmla="*/ 66 h 121"/>
                <a:gd name="T10" fmla="*/ 78 w 112"/>
                <a:gd name="T11" fmla="*/ 73 h 121"/>
                <a:gd name="T12" fmla="*/ 55 w 112"/>
                <a:gd name="T13" fmla="*/ 92 h 121"/>
                <a:gd name="T14" fmla="*/ 78 w 112"/>
                <a:gd name="T15" fmla="*/ 43 h 121"/>
                <a:gd name="T16" fmla="*/ 78 w 112"/>
                <a:gd name="T17" fmla="*/ 43 h 121"/>
                <a:gd name="T18" fmla="*/ 56 w 112"/>
                <a:gd name="T19" fmla="*/ 43 h 121"/>
                <a:gd name="T20" fmla="*/ 0 w 112"/>
                <a:gd name="T21" fmla="*/ 81 h 121"/>
                <a:gd name="T22" fmla="*/ 55 w 112"/>
                <a:gd name="T23" fmla="*/ 121 h 121"/>
                <a:gd name="T24" fmla="*/ 111 w 112"/>
                <a:gd name="T25" fmla="*/ 77 h 121"/>
                <a:gd name="T26" fmla="*/ 112 w 112"/>
                <a:gd name="T27" fmla="*/ 61 h 121"/>
                <a:gd name="T28" fmla="*/ 111 w 112"/>
                <a:gd name="T29" fmla="*/ 44 h 121"/>
                <a:gd name="T30" fmla="*/ 56 w 112"/>
                <a:gd name="T31" fmla="*/ 0 h 121"/>
                <a:gd name="T32" fmla="*/ 19 w 112"/>
                <a:gd name="T33" fmla="*/ 5 h 121"/>
                <a:gd name="T34" fmla="*/ 19 w 112"/>
                <a:gd name="T35" fmla="*/ 33 h 121"/>
                <a:gd name="T36" fmla="*/ 49 w 112"/>
                <a:gd name="T37" fmla="*/ 27 h 121"/>
                <a:gd name="T38" fmla="*/ 78 w 112"/>
                <a:gd name="T39" fmla="*/ 43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12" h="121">
                  <a:moveTo>
                    <a:pt x="55" y="92"/>
                  </a:moveTo>
                  <a:lnTo>
                    <a:pt x="55" y="92"/>
                  </a:lnTo>
                  <a:cubicBezTo>
                    <a:pt x="41" y="92"/>
                    <a:pt x="33" y="86"/>
                    <a:pt x="33" y="78"/>
                  </a:cubicBezTo>
                  <a:cubicBezTo>
                    <a:pt x="33" y="71"/>
                    <a:pt x="38" y="66"/>
                    <a:pt x="55" y="66"/>
                  </a:cubicBezTo>
                  <a:lnTo>
                    <a:pt x="78" y="66"/>
                  </a:lnTo>
                  <a:cubicBezTo>
                    <a:pt x="78" y="66"/>
                    <a:pt x="78" y="70"/>
                    <a:pt x="78" y="73"/>
                  </a:cubicBezTo>
                  <a:cubicBezTo>
                    <a:pt x="78" y="86"/>
                    <a:pt x="70" y="92"/>
                    <a:pt x="55" y="92"/>
                  </a:cubicBezTo>
                  <a:close/>
                  <a:moveTo>
                    <a:pt x="78" y="43"/>
                  </a:moveTo>
                  <a:lnTo>
                    <a:pt x="78" y="43"/>
                  </a:lnTo>
                  <a:lnTo>
                    <a:pt x="56" y="43"/>
                  </a:lnTo>
                  <a:cubicBezTo>
                    <a:pt x="17" y="43"/>
                    <a:pt x="0" y="55"/>
                    <a:pt x="0" y="81"/>
                  </a:cubicBezTo>
                  <a:cubicBezTo>
                    <a:pt x="0" y="106"/>
                    <a:pt x="23" y="121"/>
                    <a:pt x="55" y="121"/>
                  </a:cubicBezTo>
                  <a:cubicBezTo>
                    <a:pt x="88" y="121"/>
                    <a:pt x="110" y="104"/>
                    <a:pt x="111" y="77"/>
                  </a:cubicBezTo>
                  <a:cubicBezTo>
                    <a:pt x="112" y="72"/>
                    <a:pt x="112" y="68"/>
                    <a:pt x="112" y="61"/>
                  </a:cubicBezTo>
                  <a:cubicBezTo>
                    <a:pt x="112" y="54"/>
                    <a:pt x="112" y="49"/>
                    <a:pt x="111" y="44"/>
                  </a:cubicBezTo>
                  <a:cubicBezTo>
                    <a:pt x="109" y="12"/>
                    <a:pt x="86" y="0"/>
                    <a:pt x="56" y="0"/>
                  </a:cubicBezTo>
                  <a:cubicBezTo>
                    <a:pt x="37" y="0"/>
                    <a:pt x="22" y="5"/>
                    <a:pt x="19" y="5"/>
                  </a:cubicBezTo>
                  <a:lnTo>
                    <a:pt x="19" y="33"/>
                  </a:lnTo>
                  <a:cubicBezTo>
                    <a:pt x="23" y="31"/>
                    <a:pt x="36" y="27"/>
                    <a:pt x="49" y="27"/>
                  </a:cubicBezTo>
                  <a:cubicBezTo>
                    <a:pt x="65" y="27"/>
                    <a:pt x="78" y="30"/>
                    <a:pt x="78" y="43"/>
                  </a:cubicBezTo>
                  <a:close/>
                </a:path>
              </a:pathLst>
            </a:custGeom>
            <a:solidFill>
              <a:srgbClr val="ED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" name="Freeform 11"/>
            <p:cNvSpPr>
              <a:spLocks/>
            </p:cNvSpPr>
            <p:nvPr userDrawn="1"/>
          </p:nvSpPr>
          <p:spPr bwMode="auto">
            <a:xfrm>
              <a:off x="5186" y="2988"/>
              <a:ext cx="61" cy="86"/>
            </a:xfrm>
            <a:custGeom>
              <a:avLst/>
              <a:gdLst>
                <a:gd name="T0" fmla="*/ 0 w 118"/>
                <a:gd name="T1" fmla="*/ 0 h 160"/>
                <a:gd name="T2" fmla="*/ 0 w 118"/>
                <a:gd name="T3" fmla="*/ 0 h 160"/>
                <a:gd name="T4" fmla="*/ 0 w 118"/>
                <a:gd name="T5" fmla="*/ 160 h 160"/>
                <a:gd name="T6" fmla="*/ 36 w 118"/>
                <a:gd name="T7" fmla="*/ 160 h 160"/>
                <a:gd name="T8" fmla="*/ 36 w 118"/>
                <a:gd name="T9" fmla="*/ 114 h 160"/>
                <a:gd name="T10" fmla="*/ 73 w 118"/>
                <a:gd name="T11" fmla="*/ 160 h 160"/>
                <a:gd name="T12" fmla="*/ 118 w 118"/>
                <a:gd name="T13" fmla="*/ 160 h 160"/>
                <a:gd name="T14" fmla="*/ 70 w 118"/>
                <a:gd name="T15" fmla="*/ 100 h 160"/>
                <a:gd name="T16" fmla="*/ 115 w 118"/>
                <a:gd name="T17" fmla="*/ 46 h 160"/>
                <a:gd name="T18" fmla="*/ 72 w 118"/>
                <a:gd name="T19" fmla="*/ 46 h 160"/>
                <a:gd name="T20" fmla="*/ 36 w 118"/>
                <a:gd name="T21" fmla="*/ 92 h 160"/>
                <a:gd name="T22" fmla="*/ 36 w 118"/>
                <a:gd name="T23" fmla="*/ 0 h 160"/>
                <a:gd name="T24" fmla="*/ 0 w 118"/>
                <a:gd name="T25" fmla="*/ 0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8" h="160">
                  <a:moveTo>
                    <a:pt x="0" y="0"/>
                  </a:moveTo>
                  <a:lnTo>
                    <a:pt x="0" y="0"/>
                  </a:lnTo>
                  <a:lnTo>
                    <a:pt x="0" y="160"/>
                  </a:lnTo>
                  <a:lnTo>
                    <a:pt x="36" y="160"/>
                  </a:lnTo>
                  <a:lnTo>
                    <a:pt x="36" y="114"/>
                  </a:lnTo>
                  <a:lnTo>
                    <a:pt x="73" y="160"/>
                  </a:lnTo>
                  <a:lnTo>
                    <a:pt x="118" y="160"/>
                  </a:lnTo>
                  <a:lnTo>
                    <a:pt x="70" y="100"/>
                  </a:lnTo>
                  <a:lnTo>
                    <a:pt x="115" y="46"/>
                  </a:lnTo>
                  <a:lnTo>
                    <a:pt x="72" y="46"/>
                  </a:lnTo>
                  <a:lnTo>
                    <a:pt x="36" y="92"/>
                  </a:lnTo>
                  <a:lnTo>
                    <a:pt x="3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D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0" name="Freeform 12"/>
            <p:cNvSpPr>
              <a:spLocks noEditPoints="1"/>
            </p:cNvSpPr>
            <p:nvPr userDrawn="1"/>
          </p:nvSpPr>
          <p:spPr bwMode="auto">
            <a:xfrm>
              <a:off x="4983" y="3011"/>
              <a:ext cx="64" cy="64"/>
            </a:xfrm>
            <a:custGeom>
              <a:avLst/>
              <a:gdLst>
                <a:gd name="T0" fmla="*/ 62 w 124"/>
                <a:gd name="T1" fmla="*/ 30 h 121"/>
                <a:gd name="T2" fmla="*/ 62 w 124"/>
                <a:gd name="T3" fmla="*/ 30 h 121"/>
                <a:gd name="T4" fmla="*/ 35 w 124"/>
                <a:gd name="T5" fmla="*/ 61 h 121"/>
                <a:gd name="T6" fmla="*/ 62 w 124"/>
                <a:gd name="T7" fmla="*/ 90 h 121"/>
                <a:gd name="T8" fmla="*/ 88 w 124"/>
                <a:gd name="T9" fmla="*/ 61 h 121"/>
                <a:gd name="T10" fmla="*/ 62 w 124"/>
                <a:gd name="T11" fmla="*/ 30 h 121"/>
                <a:gd name="T12" fmla="*/ 62 w 124"/>
                <a:gd name="T13" fmla="*/ 121 h 121"/>
                <a:gd name="T14" fmla="*/ 62 w 124"/>
                <a:gd name="T15" fmla="*/ 121 h 121"/>
                <a:gd name="T16" fmla="*/ 0 w 124"/>
                <a:gd name="T17" fmla="*/ 61 h 121"/>
                <a:gd name="T18" fmla="*/ 62 w 124"/>
                <a:gd name="T19" fmla="*/ 0 h 121"/>
                <a:gd name="T20" fmla="*/ 124 w 124"/>
                <a:gd name="T21" fmla="*/ 61 h 121"/>
                <a:gd name="T22" fmla="*/ 62 w 124"/>
                <a:gd name="T23" fmla="*/ 121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24" h="121">
                  <a:moveTo>
                    <a:pt x="62" y="30"/>
                  </a:moveTo>
                  <a:lnTo>
                    <a:pt x="62" y="30"/>
                  </a:lnTo>
                  <a:cubicBezTo>
                    <a:pt x="46" y="30"/>
                    <a:pt x="35" y="42"/>
                    <a:pt x="35" y="61"/>
                  </a:cubicBezTo>
                  <a:cubicBezTo>
                    <a:pt x="35" y="79"/>
                    <a:pt x="46" y="90"/>
                    <a:pt x="62" y="90"/>
                  </a:cubicBezTo>
                  <a:cubicBezTo>
                    <a:pt x="77" y="90"/>
                    <a:pt x="88" y="79"/>
                    <a:pt x="88" y="61"/>
                  </a:cubicBezTo>
                  <a:cubicBezTo>
                    <a:pt x="88" y="42"/>
                    <a:pt x="77" y="30"/>
                    <a:pt x="62" y="30"/>
                  </a:cubicBezTo>
                  <a:close/>
                  <a:moveTo>
                    <a:pt x="62" y="121"/>
                  </a:moveTo>
                  <a:lnTo>
                    <a:pt x="62" y="121"/>
                  </a:lnTo>
                  <a:cubicBezTo>
                    <a:pt x="26" y="121"/>
                    <a:pt x="0" y="98"/>
                    <a:pt x="0" y="61"/>
                  </a:cubicBezTo>
                  <a:cubicBezTo>
                    <a:pt x="0" y="24"/>
                    <a:pt x="26" y="0"/>
                    <a:pt x="62" y="0"/>
                  </a:cubicBezTo>
                  <a:cubicBezTo>
                    <a:pt x="97" y="0"/>
                    <a:pt x="124" y="24"/>
                    <a:pt x="124" y="61"/>
                  </a:cubicBezTo>
                  <a:cubicBezTo>
                    <a:pt x="124" y="98"/>
                    <a:pt x="97" y="121"/>
                    <a:pt x="62" y="121"/>
                  </a:cubicBezTo>
                  <a:close/>
                </a:path>
              </a:pathLst>
            </a:custGeom>
            <a:solidFill>
              <a:srgbClr val="ED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" name="Freeform 13"/>
            <p:cNvSpPr>
              <a:spLocks/>
            </p:cNvSpPr>
            <p:nvPr userDrawn="1"/>
          </p:nvSpPr>
          <p:spPr bwMode="auto">
            <a:xfrm>
              <a:off x="4918" y="2991"/>
              <a:ext cx="70" cy="83"/>
            </a:xfrm>
            <a:custGeom>
              <a:avLst/>
              <a:gdLst>
                <a:gd name="T0" fmla="*/ 84 w 136"/>
                <a:gd name="T1" fmla="*/ 0 h 155"/>
                <a:gd name="T2" fmla="*/ 84 w 136"/>
                <a:gd name="T3" fmla="*/ 0 h 155"/>
                <a:gd name="T4" fmla="*/ 39 w 136"/>
                <a:gd name="T5" fmla="*/ 62 h 155"/>
                <a:gd name="T6" fmla="*/ 39 w 136"/>
                <a:gd name="T7" fmla="*/ 0 h 155"/>
                <a:gd name="T8" fmla="*/ 0 w 136"/>
                <a:gd name="T9" fmla="*/ 0 h 155"/>
                <a:gd name="T10" fmla="*/ 0 w 136"/>
                <a:gd name="T11" fmla="*/ 155 h 155"/>
                <a:gd name="T12" fmla="*/ 39 w 136"/>
                <a:gd name="T13" fmla="*/ 155 h 155"/>
                <a:gd name="T14" fmla="*/ 39 w 136"/>
                <a:gd name="T15" fmla="*/ 88 h 155"/>
                <a:gd name="T16" fmla="*/ 86 w 136"/>
                <a:gd name="T17" fmla="*/ 155 h 155"/>
                <a:gd name="T18" fmla="*/ 136 w 136"/>
                <a:gd name="T19" fmla="*/ 155 h 155"/>
                <a:gd name="T20" fmla="*/ 75 w 136"/>
                <a:gd name="T21" fmla="*/ 73 h 155"/>
                <a:gd name="T22" fmla="*/ 131 w 136"/>
                <a:gd name="T23" fmla="*/ 0 h 155"/>
                <a:gd name="T24" fmla="*/ 84 w 136"/>
                <a:gd name="T25" fmla="*/ 0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6" h="155">
                  <a:moveTo>
                    <a:pt x="84" y="0"/>
                  </a:moveTo>
                  <a:lnTo>
                    <a:pt x="84" y="0"/>
                  </a:lnTo>
                  <a:lnTo>
                    <a:pt x="39" y="62"/>
                  </a:lnTo>
                  <a:lnTo>
                    <a:pt x="39" y="0"/>
                  </a:lnTo>
                  <a:lnTo>
                    <a:pt x="0" y="0"/>
                  </a:lnTo>
                  <a:lnTo>
                    <a:pt x="0" y="155"/>
                  </a:lnTo>
                  <a:lnTo>
                    <a:pt x="39" y="155"/>
                  </a:lnTo>
                  <a:lnTo>
                    <a:pt x="39" y="88"/>
                  </a:lnTo>
                  <a:lnTo>
                    <a:pt x="86" y="155"/>
                  </a:lnTo>
                  <a:lnTo>
                    <a:pt x="136" y="155"/>
                  </a:lnTo>
                  <a:lnTo>
                    <a:pt x="75" y="73"/>
                  </a:lnTo>
                  <a:lnTo>
                    <a:pt x="131" y="0"/>
                  </a:lnTo>
                  <a:lnTo>
                    <a:pt x="84" y="0"/>
                  </a:lnTo>
                  <a:close/>
                </a:path>
              </a:pathLst>
            </a:custGeom>
            <a:solidFill>
              <a:srgbClr val="ED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2" name="Freeform 14"/>
            <p:cNvSpPr>
              <a:spLocks noEditPoints="1"/>
            </p:cNvSpPr>
            <p:nvPr userDrawn="1"/>
          </p:nvSpPr>
          <p:spPr bwMode="auto">
            <a:xfrm>
              <a:off x="5053" y="2988"/>
              <a:ext cx="64" cy="87"/>
            </a:xfrm>
            <a:custGeom>
              <a:avLst/>
              <a:gdLst>
                <a:gd name="T0" fmla="*/ 62 w 123"/>
                <a:gd name="T1" fmla="*/ 132 h 163"/>
                <a:gd name="T2" fmla="*/ 62 w 123"/>
                <a:gd name="T3" fmla="*/ 132 h 163"/>
                <a:gd name="T4" fmla="*/ 35 w 123"/>
                <a:gd name="T5" fmla="*/ 102 h 163"/>
                <a:gd name="T6" fmla="*/ 62 w 123"/>
                <a:gd name="T7" fmla="*/ 72 h 163"/>
                <a:gd name="T8" fmla="*/ 89 w 123"/>
                <a:gd name="T9" fmla="*/ 102 h 163"/>
                <a:gd name="T10" fmla="*/ 62 w 123"/>
                <a:gd name="T11" fmla="*/ 132 h 163"/>
                <a:gd name="T12" fmla="*/ 123 w 123"/>
                <a:gd name="T13" fmla="*/ 0 h 163"/>
                <a:gd name="T14" fmla="*/ 123 w 123"/>
                <a:gd name="T15" fmla="*/ 0 h 163"/>
                <a:gd name="T16" fmla="*/ 87 w 123"/>
                <a:gd name="T17" fmla="*/ 0 h 163"/>
                <a:gd name="T18" fmla="*/ 87 w 123"/>
                <a:gd name="T19" fmla="*/ 49 h 163"/>
                <a:gd name="T20" fmla="*/ 60 w 123"/>
                <a:gd name="T21" fmla="*/ 42 h 163"/>
                <a:gd name="T22" fmla="*/ 0 w 123"/>
                <a:gd name="T23" fmla="*/ 103 h 163"/>
                <a:gd name="T24" fmla="*/ 62 w 123"/>
                <a:gd name="T25" fmla="*/ 163 h 163"/>
                <a:gd name="T26" fmla="*/ 123 w 123"/>
                <a:gd name="T27" fmla="*/ 98 h 163"/>
                <a:gd name="T28" fmla="*/ 123 w 123"/>
                <a:gd name="T29" fmla="*/ 0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3" h="163">
                  <a:moveTo>
                    <a:pt x="62" y="132"/>
                  </a:moveTo>
                  <a:lnTo>
                    <a:pt x="62" y="132"/>
                  </a:lnTo>
                  <a:cubicBezTo>
                    <a:pt x="46" y="132"/>
                    <a:pt x="35" y="121"/>
                    <a:pt x="35" y="102"/>
                  </a:cubicBezTo>
                  <a:cubicBezTo>
                    <a:pt x="35" y="84"/>
                    <a:pt x="46" y="72"/>
                    <a:pt x="62" y="72"/>
                  </a:cubicBezTo>
                  <a:cubicBezTo>
                    <a:pt x="77" y="72"/>
                    <a:pt x="89" y="84"/>
                    <a:pt x="89" y="102"/>
                  </a:cubicBezTo>
                  <a:cubicBezTo>
                    <a:pt x="89" y="121"/>
                    <a:pt x="77" y="132"/>
                    <a:pt x="62" y="132"/>
                  </a:cubicBezTo>
                  <a:close/>
                  <a:moveTo>
                    <a:pt x="123" y="0"/>
                  </a:moveTo>
                  <a:lnTo>
                    <a:pt x="123" y="0"/>
                  </a:lnTo>
                  <a:lnTo>
                    <a:pt x="87" y="0"/>
                  </a:lnTo>
                  <a:lnTo>
                    <a:pt x="87" y="49"/>
                  </a:lnTo>
                  <a:cubicBezTo>
                    <a:pt x="85" y="48"/>
                    <a:pt x="75" y="42"/>
                    <a:pt x="60" y="42"/>
                  </a:cubicBezTo>
                  <a:cubicBezTo>
                    <a:pt x="25" y="42"/>
                    <a:pt x="0" y="66"/>
                    <a:pt x="0" y="103"/>
                  </a:cubicBezTo>
                  <a:cubicBezTo>
                    <a:pt x="0" y="140"/>
                    <a:pt x="26" y="163"/>
                    <a:pt x="62" y="163"/>
                  </a:cubicBezTo>
                  <a:cubicBezTo>
                    <a:pt x="103" y="163"/>
                    <a:pt x="123" y="135"/>
                    <a:pt x="123" y="98"/>
                  </a:cubicBezTo>
                  <a:lnTo>
                    <a:pt x="123" y="0"/>
                  </a:lnTo>
                  <a:close/>
                </a:path>
              </a:pathLst>
            </a:custGeom>
            <a:solidFill>
              <a:srgbClr val="ED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3" name="Freeform 15"/>
            <p:cNvSpPr>
              <a:spLocks noEditPoints="1"/>
            </p:cNvSpPr>
            <p:nvPr userDrawn="1"/>
          </p:nvSpPr>
          <p:spPr bwMode="auto">
            <a:xfrm>
              <a:off x="5273" y="3010"/>
              <a:ext cx="61" cy="66"/>
            </a:xfrm>
            <a:custGeom>
              <a:avLst/>
              <a:gdLst>
                <a:gd name="T0" fmla="*/ 119 w 119"/>
                <a:gd name="T1" fmla="*/ 121 h 125"/>
                <a:gd name="T2" fmla="*/ 119 w 119"/>
                <a:gd name="T3" fmla="*/ 121 h 125"/>
                <a:gd name="T4" fmla="*/ 86 w 119"/>
                <a:gd name="T5" fmla="*/ 121 h 125"/>
                <a:gd name="T6" fmla="*/ 86 w 119"/>
                <a:gd name="T7" fmla="*/ 110 h 125"/>
                <a:gd name="T8" fmla="*/ 86 w 119"/>
                <a:gd name="T9" fmla="*/ 110 h 125"/>
                <a:gd name="T10" fmla="*/ 54 w 119"/>
                <a:gd name="T11" fmla="*/ 125 h 125"/>
                <a:gd name="T12" fmla="*/ 0 w 119"/>
                <a:gd name="T13" fmla="*/ 62 h 125"/>
                <a:gd name="T14" fmla="*/ 53 w 119"/>
                <a:gd name="T15" fmla="*/ 0 h 125"/>
                <a:gd name="T16" fmla="*/ 86 w 119"/>
                <a:gd name="T17" fmla="*/ 15 h 125"/>
                <a:gd name="T18" fmla="*/ 86 w 119"/>
                <a:gd name="T19" fmla="*/ 4 h 125"/>
                <a:gd name="T20" fmla="*/ 119 w 119"/>
                <a:gd name="T21" fmla="*/ 4 h 125"/>
                <a:gd name="T22" fmla="*/ 119 w 119"/>
                <a:gd name="T23" fmla="*/ 121 h 125"/>
                <a:gd name="T24" fmla="*/ 89 w 119"/>
                <a:gd name="T25" fmla="*/ 62 h 125"/>
                <a:gd name="T26" fmla="*/ 89 w 119"/>
                <a:gd name="T27" fmla="*/ 62 h 125"/>
                <a:gd name="T28" fmla="*/ 62 w 119"/>
                <a:gd name="T29" fmla="*/ 29 h 125"/>
                <a:gd name="T30" fmla="*/ 34 w 119"/>
                <a:gd name="T31" fmla="*/ 62 h 125"/>
                <a:gd name="T32" fmla="*/ 62 w 119"/>
                <a:gd name="T33" fmla="*/ 95 h 125"/>
                <a:gd name="T34" fmla="*/ 89 w 119"/>
                <a:gd name="T35" fmla="*/ 62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19" h="125">
                  <a:moveTo>
                    <a:pt x="119" y="121"/>
                  </a:moveTo>
                  <a:lnTo>
                    <a:pt x="119" y="121"/>
                  </a:lnTo>
                  <a:lnTo>
                    <a:pt x="86" y="121"/>
                  </a:lnTo>
                  <a:lnTo>
                    <a:pt x="86" y="110"/>
                  </a:lnTo>
                  <a:lnTo>
                    <a:pt x="86" y="110"/>
                  </a:lnTo>
                  <a:cubicBezTo>
                    <a:pt x="79" y="119"/>
                    <a:pt x="66" y="125"/>
                    <a:pt x="54" y="125"/>
                  </a:cubicBezTo>
                  <a:cubicBezTo>
                    <a:pt x="20" y="125"/>
                    <a:pt x="0" y="93"/>
                    <a:pt x="0" y="62"/>
                  </a:cubicBezTo>
                  <a:cubicBezTo>
                    <a:pt x="0" y="31"/>
                    <a:pt x="20" y="0"/>
                    <a:pt x="53" y="0"/>
                  </a:cubicBezTo>
                  <a:cubicBezTo>
                    <a:pt x="66" y="0"/>
                    <a:pt x="78" y="5"/>
                    <a:pt x="86" y="15"/>
                  </a:cubicBezTo>
                  <a:lnTo>
                    <a:pt x="86" y="4"/>
                  </a:lnTo>
                  <a:lnTo>
                    <a:pt x="119" y="4"/>
                  </a:lnTo>
                  <a:lnTo>
                    <a:pt x="119" y="121"/>
                  </a:lnTo>
                  <a:close/>
                  <a:moveTo>
                    <a:pt x="89" y="62"/>
                  </a:moveTo>
                  <a:lnTo>
                    <a:pt x="89" y="62"/>
                  </a:lnTo>
                  <a:cubicBezTo>
                    <a:pt x="89" y="46"/>
                    <a:pt x="79" y="29"/>
                    <a:pt x="62" y="29"/>
                  </a:cubicBezTo>
                  <a:cubicBezTo>
                    <a:pt x="44" y="29"/>
                    <a:pt x="34" y="46"/>
                    <a:pt x="34" y="62"/>
                  </a:cubicBezTo>
                  <a:cubicBezTo>
                    <a:pt x="34" y="78"/>
                    <a:pt x="44" y="95"/>
                    <a:pt x="62" y="95"/>
                  </a:cubicBezTo>
                  <a:cubicBezTo>
                    <a:pt x="79" y="95"/>
                    <a:pt x="89" y="78"/>
                    <a:pt x="89" y="62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4" name="Freeform 16"/>
            <p:cNvSpPr>
              <a:spLocks/>
            </p:cNvSpPr>
            <p:nvPr userDrawn="1"/>
          </p:nvSpPr>
          <p:spPr bwMode="auto">
            <a:xfrm>
              <a:off x="5347" y="2966"/>
              <a:ext cx="17" cy="108"/>
            </a:xfrm>
            <a:custGeom>
              <a:avLst/>
              <a:gdLst>
                <a:gd name="T0" fmla="*/ 0 w 33"/>
                <a:gd name="T1" fmla="*/ 202 h 202"/>
                <a:gd name="T2" fmla="*/ 0 w 33"/>
                <a:gd name="T3" fmla="*/ 202 h 202"/>
                <a:gd name="T4" fmla="*/ 33 w 33"/>
                <a:gd name="T5" fmla="*/ 202 h 202"/>
                <a:gd name="T6" fmla="*/ 33 w 33"/>
                <a:gd name="T7" fmla="*/ 0 h 202"/>
                <a:gd name="T8" fmla="*/ 0 w 33"/>
                <a:gd name="T9" fmla="*/ 0 h 202"/>
                <a:gd name="T10" fmla="*/ 0 w 33"/>
                <a:gd name="T11" fmla="*/ 202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3" h="202">
                  <a:moveTo>
                    <a:pt x="0" y="202"/>
                  </a:moveTo>
                  <a:lnTo>
                    <a:pt x="0" y="202"/>
                  </a:lnTo>
                  <a:lnTo>
                    <a:pt x="33" y="202"/>
                  </a:lnTo>
                  <a:lnTo>
                    <a:pt x="33" y="0"/>
                  </a:lnTo>
                  <a:lnTo>
                    <a:pt x="0" y="0"/>
                  </a:lnTo>
                  <a:lnTo>
                    <a:pt x="0" y="202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5" name="Freeform 17"/>
            <p:cNvSpPr>
              <a:spLocks noEditPoints="1"/>
            </p:cNvSpPr>
            <p:nvPr userDrawn="1"/>
          </p:nvSpPr>
          <p:spPr bwMode="auto">
            <a:xfrm>
              <a:off x="5371" y="3010"/>
              <a:ext cx="62" cy="66"/>
            </a:xfrm>
            <a:custGeom>
              <a:avLst/>
              <a:gdLst>
                <a:gd name="T0" fmla="*/ 119 w 119"/>
                <a:gd name="T1" fmla="*/ 121 h 125"/>
                <a:gd name="T2" fmla="*/ 119 w 119"/>
                <a:gd name="T3" fmla="*/ 121 h 125"/>
                <a:gd name="T4" fmla="*/ 86 w 119"/>
                <a:gd name="T5" fmla="*/ 121 h 125"/>
                <a:gd name="T6" fmla="*/ 86 w 119"/>
                <a:gd name="T7" fmla="*/ 110 h 125"/>
                <a:gd name="T8" fmla="*/ 86 w 119"/>
                <a:gd name="T9" fmla="*/ 110 h 125"/>
                <a:gd name="T10" fmla="*/ 54 w 119"/>
                <a:gd name="T11" fmla="*/ 125 h 125"/>
                <a:gd name="T12" fmla="*/ 0 w 119"/>
                <a:gd name="T13" fmla="*/ 62 h 125"/>
                <a:gd name="T14" fmla="*/ 54 w 119"/>
                <a:gd name="T15" fmla="*/ 0 h 125"/>
                <a:gd name="T16" fmla="*/ 86 w 119"/>
                <a:gd name="T17" fmla="*/ 15 h 125"/>
                <a:gd name="T18" fmla="*/ 86 w 119"/>
                <a:gd name="T19" fmla="*/ 4 h 125"/>
                <a:gd name="T20" fmla="*/ 119 w 119"/>
                <a:gd name="T21" fmla="*/ 4 h 125"/>
                <a:gd name="T22" fmla="*/ 119 w 119"/>
                <a:gd name="T23" fmla="*/ 121 h 125"/>
                <a:gd name="T24" fmla="*/ 90 w 119"/>
                <a:gd name="T25" fmla="*/ 62 h 125"/>
                <a:gd name="T26" fmla="*/ 90 w 119"/>
                <a:gd name="T27" fmla="*/ 62 h 125"/>
                <a:gd name="T28" fmla="*/ 62 w 119"/>
                <a:gd name="T29" fmla="*/ 29 h 125"/>
                <a:gd name="T30" fmla="*/ 34 w 119"/>
                <a:gd name="T31" fmla="*/ 62 h 125"/>
                <a:gd name="T32" fmla="*/ 62 w 119"/>
                <a:gd name="T33" fmla="*/ 95 h 125"/>
                <a:gd name="T34" fmla="*/ 90 w 119"/>
                <a:gd name="T35" fmla="*/ 62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19" h="125">
                  <a:moveTo>
                    <a:pt x="119" y="121"/>
                  </a:moveTo>
                  <a:lnTo>
                    <a:pt x="119" y="121"/>
                  </a:lnTo>
                  <a:lnTo>
                    <a:pt x="86" y="121"/>
                  </a:lnTo>
                  <a:lnTo>
                    <a:pt x="86" y="110"/>
                  </a:lnTo>
                  <a:lnTo>
                    <a:pt x="86" y="110"/>
                  </a:lnTo>
                  <a:cubicBezTo>
                    <a:pt x="79" y="119"/>
                    <a:pt x="66" y="125"/>
                    <a:pt x="54" y="125"/>
                  </a:cubicBezTo>
                  <a:cubicBezTo>
                    <a:pt x="20" y="125"/>
                    <a:pt x="0" y="93"/>
                    <a:pt x="0" y="62"/>
                  </a:cubicBezTo>
                  <a:cubicBezTo>
                    <a:pt x="0" y="31"/>
                    <a:pt x="20" y="0"/>
                    <a:pt x="54" y="0"/>
                  </a:cubicBezTo>
                  <a:cubicBezTo>
                    <a:pt x="66" y="0"/>
                    <a:pt x="78" y="5"/>
                    <a:pt x="86" y="15"/>
                  </a:cubicBezTo>
                  <a:lnTo>
                    <a:pt x="86" y="4"/>
                  </a:lnTo>
                  <a:lnTo>
                    <a:pt x="119" y="4"/>
                  </a:lnTo>
                  <a:lnTo>
                    <a:pt x="119" y="121"/>
                  </a:lnTo>
                  <a:close/>
                  <a:moveTo>
                    <a:pt x="90" y="62"/>
                  </a:moveTo>
                  <a:lnTo>
                    <a:pt x="90" y="62"/>
                  </a:lnTo>
                  <a:cubicBezTo>
                    <a:pt x="90" y="46"/>
                    <a:pt x="79" y="29"/>
                    <a:pt x="62" y="29"/>
                  </a:cubicBezTo>
                  <a:cubicBezTo>
                    <a:pt x="45" y="29"/>
                    <a:pt x="34" y="46"/>
                    <a:pt x="34" y="62"/>
                  </a:cubicBezTo>
                  <a:cubicBezTo>
                    <a:pt x="34" y="78"/>
                    <a:pt x="45" y="95"/>
                    <a:pt x="62" y="95"/>
                  </a:cubicBezTo>
                  <a:cubicBezTo>
                    <a:pt x="79" y="95"/>
                    <a:pt x="90" y="78"/>
                    <a:pt x="90" y="62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6" name="Freeform 18"/>
            <p:cNvSpPr>
              <a:spLocks/>
            </p:cNvSpPr>
            <p:nvPr userDrawn="1"/>
          </p:nvSpPr>
          <p:spPr bwMode="auto">
            <a:xfrm>
              <a:off x="5445" y="3010"/>
              <a:ext cx="40" cy="64"/>
            </a:xfrm>
            <a:custGeom>
              <a:avLst/>
              <a:gdLst>
                <a:gd name="T0" fmla="*/ 34 w 77"/>
                <a:gd name="T1" fmla="*/ 16 h 121"/>
                <a:gd name="T2" fmla="*/ 34 w 77"/>
                <a:gd name="T3" fmla="*/ 16 h 121"/>
                <a:gd name="T4" fmla="*/ 34 w 77"/>
                <a:gd name="T5" fmla="*/ 16 h 121"/>
                <a:gd name="T6" fmla="*/ 63 w 77"/>
                <a:gd name="T7" fmla="*/ 0 h 121"/>
                <a:gd name="T8" fmla="*/ 77 w 77"/>
                <a:gd name="T9" fmla="*/ 3 h 121"/>
                <a:gd name="T10" fmla="*/ 73 w 77"/>
                <a:gd name="T11" fmla="*/ 34 h 121"/>
                <a:gd name="T12" fmla="*/ 59 w 77"/>
                <a:gd name="T13" fmla="*/ 29 h 121"/>
                <a:gd name="T14" fmla="*/ 34 w 77"/>
                <a:gd name="T15" fmla="*/ 68 h 121"/>
                <a:gd name="T16" fmla="*/ 34 w 77"/>
                <a:gd name="T17" fmla="*/ 121 h 121"/>
                <a:gd name="T18" fmla="*/ 0 w 77"/>
                <a:gd name="T19" fmla="*/ 121 h 121"/>
                <a:gd name="T20" fmla="*/ 0 w 77"/>
                <a:gd name="T21" fmla="*/ 4 h 121"/>
                <a:gd name="T22" fmla="*/ 34 w 77"/>
                <a:gd name="T23" fmla="*/ 4 h 121"/>
                <a:gd name="T24" fmla="*/ 34 w 77"/>
                <a:gd name="T25" fmla="*/ 16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7" h="121">
                  <a:moveTo>
                    <a:pt x="34" y="16"/>
                  </a:moveTo>
                  <a:lnTo>
                    <a:pt x="34" y="16"/>
                  </a:lnTo>
                  <a:lnTo>
                    <a:pt x="34" y="16"/>
                  </a:lnTo>
                  <a:cubicBezTo>
                    <a:pt x="41" y="5"/>
                    <a:pt x="51" y="0"/>
                    <a:pt x="63" y="0"/>
                  </a:cubicBezTo>
                  <a:cubicBezTo>
                    <a:pt x="68" y="0"/>
                    <a:pt x="73" y="1"/>
                    <a:pt x="77" y="3"/>
                  </a:cubicBezTo>
                  <a:lnTo>
                    <a:pt x="73" y="34"/>
                  </a:lnTo>
                  <a:cubicBezTo>
                    <a:pt x="69" y="31"/>
                    <a:pt x="64" y="29"/>
                    <a:pt x="59" y="29"/>
                  </a:cubicBezTo>
                  <a:cubicBezTo>
                    <a:pt x="36" y="29"/>
                    <a:pt x="34" y="50"/>
                    <a:pt x="34" y="68"/>
                  </a:cubicBezTo>
                  <a:lnTo>
                    <a:pt x="34" y="121"/>
                  </a:lnTo>
                  <a:lnTo>
                    <a:pt x="0" y="121"/>
                  </a:lnTo>
                  <a:lnTo>
                    <a:pt x="0" y="4"/>
                  </a:lnTo>
                  <a:lnTo>
                    <a:pt x="34" y="4"/>
                  </a:lnTo>
                  <a:lnTo>
                    <a:pt x="34" y="16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7" name="Freeform 19"/>
            <p:cNvSpPr>
              <a:spLocks noEditPoints="1"/>
            </p:cNvSpPr>
            <p:nvPr userDrawn="1"/>
          </p:nvSpPr>
          <p:spPr bwMode="auto">
            <a:xfrm>
              <a:off x="5490" y="2975"/>
              <a:ext cx="21" cy="99"/>
            </a:xfrm>
            <a:custGeom>
              <a:avLst/>
              <a:gdLst>
                <a:gd name="T0" fmla="*/ 40 w 40"/>
                <a:gd name="T1" fmla="*/ 19 h 186"/>
                <a:gd name="T2" fmla="*/ 40 w 40"/>
                <a:gd name="T3" fmla="*/ 19 h 186"/>
                <a:gd name="T4" fmla="*/ 20 w 40"/>
                <a:gd name="T5" fmla="*/ 39 h 186"/>
                <a:gd name="T6" fmla="*/ 0 w 40"/>
                <a:gd name="T7" fmla="*/ 19 h 186"/>
                <a:gd name="T8" fmla="*/ 20 w 40"/>
                <a:gd name="T9" fmla="*/ 0 h 186"/>
                <a:gd name="T10" fmla="*/ 40 w 40"/>
                <a:gd name="T11" fmla="*/ 19 h 186"/>
                <a:gd name="T12" fmla="*/ 37 w 40"/>
                <a:gd name="T13" fmla="*/ 186 h 186"/>
                <a:gd name="T14" fmla="*/ 37 w 40"/>
                <a:gd name="T15" fmla="*/ 186 h 186"/>
                <a:gd name="T16" fmla="*/ 3 w 40"/>
                <a:gd name="T17" fmla="*/ 186 h 186"/>
                <a:gd name="T18" fmla="*/ 3 w 40"/>
                <a:gd name="T19" fmla="*/ 69 h 186"/>
                <a:gd name="T20" fmla="*/ 37 w 40"/>
                <a:gd name="T21" fmla="*/ 69 h 186"/>
                <a:gd name="T22" fmla="*/ 37 w 40"/>
                <a:gd name="T23" fmla="*/ 186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0" h="186">
                  <a:moveTo>
                    <a:pt x="40" y="19"/>
                  </a:moveTo>
                  <a:lnTo>
                    <a:pt x="40" y="19"/>
                  </a:lnTo>
                  <a:cubicBezTo>
                    <a:pt x="40" y="30"/>
                    <a:pt x="31" y="39"/>
                    <a:pt x="20" y="39"/>
                  </a:cubicBez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19"/>
                  </a:cubicBezTo>
                  <a:close/>
                  <a:moveTo>
                    <a:pt x="37" y="186"/>
                  </a:moveTo>
                  <a:lnTo>
                    <a:pt x="37" y="186"/>
                  </a:lnTo>
                  <a:lnTo>
                    <a:pt x="3" y="186"/>
                  </a:lnTo>
                  <a:lnTo>
                    <a:pt x="3" y="69"/>
                  </a:lnTo>
                  <a:lnTo>
                    <a:pt x="37" y="69"/>
                  </a:lnTo>
                  <a:lnTo>
                    <a:pt x="37" y="186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8" name="Freeform 20"/>
            <p:cNvSpPr>
              <a:spLocks/>
            </p:cNvSpPr>
            <p:nvPr userDrawn="1"/>
          </p:nvSpPr>
          <p:spPr bwMode="auto">
            <a:xfrm>
              <a:off x="5516" y="3010"/>
              <a:ext cx="45" cy="66"/>
            </a:xfrm>
            <a:custGeom>
              <a:avLst/>
              <a:gdLst>
                <a:gd name="T0" fmla="*/ 67 w 87"/>
                <a:gd name="T1" fmla="*/ 31 h 125"/>
                <a:gd name="T2" fmla="*/ 67 w 87"/>
                <a:gd name="T3" fmla="*/ 31 h 125"/>
                <a:gd name="T4" fmla="*/ 49 w 87"/>
                <a:gd name="T5" fmla="*/ 23 h 125"/>
                <a:gd name="T6" fmla="*/ 38 w 87"/>
                <a:gd name="T7" fmla="*/ 33 h 125"/>
                <a:gd name="T8" fmla="*/ 62 w 87"/>
                <a:gd name="T9" fmla="*/ 49 h 125"/>
                <a:gd name="T10" fmla="*/ 87 w 87"/>
                <a:gd name="T11" fmla="*/ 83 h 125"/>
                <a:gd name="T12" fmla="*/ 41 w 87"/>
                <a:gd name="T13" fmla="*/ 125 h 125"/>
                <a:gd name="T14" fmla="*/ 0 w 87"/>
                <a:gd name="T15" fmla="*/ 105 h 125"/>
                <a:gd name="T16" fmla="*/ 15 w 87"/>
                <a:gd name="T17" fmla="*/ 85 h 125"/>
                <a:gd name="T18" fmla="*/ 40 w 87"/>
                <a:gd name="T19" fmla="*/ 99 h 125"/>
                <a:gd name="T20" fmla="*/ 53 w 87"/>
                <a:gd name="T21" fmla="*/ 86 h 125"/>
                <a:gd name="T22" fmla="*/ 30 w 87"/>
                <a:gd name="T23" fmla="*/ 68 h 125"/>
                <a:gd name="T24" fmla="*/ 6 w 87"/>
                <a:gd name="T25" fmla="*/ 38 h 125"/>
                <a:gd name="T26" fmla="*/ 44 w 87"/>
                <a:gd name="T27" fmla="*/ 0 h 125"/>
                <a:gd name="T28" fmla="*/ 81 w 87"/>
                <a:gd name="T29" fmla="*/ 12 h 125"/>
                <a:gd name="T30" fmla="*/ 67 w 87"/>
                <a:gd name="T31" fmla="*/ 31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87" h="125">
                  <a:moveTo>
                    <a:pt x="67" y="31"/>
                  </a:moveTo>
                  <a:lnTo>
                    <a:pt x="67" y="31"/>
                  </a:lnTo>
                  <a:cubicBezTo>
                    <a:pt x="62" y="27"/>
                    <a:pt x="56" y="23"/>
                    <a:pt x="49" y="23"/>
                  </a:cubicBezTo>
                  <a:cubicBezTo>
                    <a:pt x="44" y="23"/>
                    <a:pt x="38" y="27"/>
                    <a:pt x="38" y="33"/>
                  </a:cubicBezTo>
                  <a:cubicBezTo>
                    <a:pt x="38" y="42"/>
                    <a:pt x="51" y="44"/>
                    <a:pt x="62" y="49"/>
                  </a:cubicBezTo>
                  <a:cubicBezTo>
                    <a:pt x="75" y="55"/>
                    <a:pt x="87" y="63"/>
                    <a:pt x="87" y="83"/>
                  </a:cubicBezTo>
                  <a:cubicBezTo>
                    <a:pt x="87" y="109"/>
                    <a:pt x="66" y="125"/>
                    <a:pt x="41" y="125"/>
                  </a:cubicBezTo>
                  <a:cubicBezTo>
                    <a:pt x="25" y="125"/>
                    <a:pt x="10" y="117"/>
                    <a:pt x="0" y="105"/>
                  </a:cubicBezTo>
                  <a:lnTo>
                    <a:pt x="15" y="85"/>
                  </a:lnTo>
                  <a:cubicBezTo>
                    <a:pt x="21" y="92"/>
                    <a:pt x="30" y="99"/>
                    <a:pt x="40" y="99"/>
                  </a:cubicBezTo>
                  <a:cubicBezTo>
                    <a:pt x="47" y="99"/>
                    <a:pt x="53" y="94"/>
                    <a:pt x="53" y="86"/>
                  </a:cubicBezTo>
                  <a:cubicBezTo>
                    <a:pt x="53" y="76"/>
                    <a:pt x="41" y="73"/>
                    <a:pt x="30" y="68"/>
                  </a:cubicBezTo>
                  <a:cubicBezTo>
                    <a:pt x="18" y="63"/>
                    <a:pt x="6" y="57"/>
                    <a:pt x="6" y="38"/>
                  </a:cubicBezTo>
                  <a:cubicBezTo>
                    <a:pt x="6" y="16"/>
                    <a:pt x="22" y="0"/>
                    <a:pt x="44" y="0"/>
                  </a:cubicBezTo>
                  <a:cubicBezTo>
                    <a:pt x="56" y="0"/>
                    <a:pt x="72" y="4"/>
                    <a:pt x="81" y="12"/>
                  </a:cubicBezTo>
                  <a:lnTo>
                    <a:pt x="67" y="31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add page title here, refrain from using more than one line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81031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dirty="0"/>
              <a:t>© 2016 Kodak </a:t>
            </a:r>
            <a:r>
              <a:rPr lang="en-GB" dirty="0" err="1"/>
              <a:t>Alaris</a:t>
            </a:r>
            <a:r>
              <a:rPr lang="en-GB" dirty="0"/>
              <a:t> Inc.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9EEDEC3-62C2-4363-BB26-E6EA1895165E}" type="slidenum">
              <a:rPr lang="en-GB" smtClean="0"/>
              <a:pPr/>
              <a:t>‹#›</a:t>
            </a:fld>
            <a:endParaRPr lang="en-GB"/>
          </a:p>
        </p:txBody>
      </p:sp>
      <p:grpSp>
        <p:nvGrpSpPr>
          <p:cNvPr id="8" name="Group 4"/>
          <p:cNvGrpSpPr>
            <a:grpSpLocks noChangeAspect="1"/>
          </p:cNvGrpSpPr>
          <p:nvPr userDrawn="1"/>
        </p:nvGrpSpPr>
        <p:grpSpPr bwMode="auto">
          <a:xfrm>
            <a:off x="7764462" y="4708526"/>
            <a:ext cx="1020763" cy="174625"/>
            <a:chOff x="4918" y="2966"/>
            <a:chExt cx="643" cy="110"/>
          </a:xfrm>
        </p:grpSpPr>
        <p:sp>
          <p:nvSpPr>
            <p:cNvPr id="9" name="Freeform 5"/>
            <p:cNvSpPr>
              <a:spLocks noEditPoints="1"/>
            </p:cNvSpPr>
            <p:nvPr userDrawn="1"/>
          </p:nvSpPr>
          <p:spPr bwMode="auto">
            <a:xfrm>
              <a:off x="5121" y="3011"/>
              <a:ext cx="58" cy="64"/>
            </a:xfrm>
            <a:custGeom>
              <a:avLst/>
              <a:gdLst>
                <a:gd name="T0" fmla="*/ 55 w 112"/>
                <a:gd name="T1" fmla="*/ 92 h 121"/>
                <a:gd name="T2" fmla="*/ 55 w 112"/>
                <a:gd name="T3" fmla="*/ 92 h 121"/>
                <a:gd name="T4" fmla="*/ 33 w 112"/>
                <a:gd name="T5" fmla="*/ 78 h 121"/>
                <a:gd name="T6" fmla="*/ 55 w 112"/>
                <a:gd name="T7" fmla="*/ 66 h 121"/>
                <a:gd name="T8" fmla="*/ 78 w 112"/>
                <a:gd name="T9" fmla="*/ 66 h 121"/>
                <a:gd name="T10" fmla="*/ 78 w 112"/>
                <a:gd name="T11" fmla="*/ 73 h 121"/>
                <a:gd name="T12" fmla="*/ 55 w 112"/>
                <a:gd name="T13" fmla="*/ 92 h 121"/>
                <a:gd name="T14" fmla="*/ 78 w 112"/>
                <a:gd name="T15" fmla="*/ 43 h 121"/>
                <a:gd name="T16" fmla="*/ 78 w 112"/>
                <a:gd name="T17" fmla="*/ 43 h 121"/>
                <a:gd name="T18" fmla="*/ 56 w 112"/>
                <a:gd name="T19" fmla="*/ 43 h 121"/>
                <a:gd name="T20" fmla="*/ 0 w 112"/>
                <a:gd name="T21" fmla="*/ 81 h 121"/>
                <a:gd name="T22" fmla="*/ 55 w 112"/>
                <a:gd name="T23" fmla="*/ 121 h 121"/>
                <a:gd name="T24" fmla="*/ 111 w 112"/>
                <a:gd name="T25" fmla="*/ 77 h 121"/>
                <a:gd name="T26" fmla="*/ 112 w 112"/>
                <a:gd name="T27" fmla="*/ 61 h 121"/>
                <a:gd name="T28" fmla="*/ 111 w 112"/>
                <a:gd name="T29" fmla="*/ 44 h 121"/>
                <a:gd name="T30" fmla="*/ 56 w 112"/>
                <a:gd name="T31" fmla="*/ 0 h 121"/>
                <a:gd name="T32" fmla="*/ 19 w 112"/>
                <a:gd name="T33" fmla="*/ 5 h 121"/>
                <a:gd name="T34" fmla="*/ 19 w 112"/>
                <a:gd name="T35" fmla="*/ 33 h 121"/>
                <a:gd name="T36" fmla="*/ 49 w 112"/>
                <a:gd name="T37" fmla="*/ 27 h 121"/>
                <a:gd name="T38" fmla="*/ 78 w 112"/>
                <a:gd name="T39" fmla="*/ 43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12" h="121">
                  <a:moveTo>
                    <a:pt x="55" y="92"/>
                  </a:moveTo>
                  <a:lnTo>
                    <a:pt x="55" y="92"/>
                  </a:lnTo>
                  <a:cubicBezTo>
                    <a:pt x="41" y="92"/>
                    <a:pt x="33" y="86"/>
                    <a:pt x="33" y="78"/>
                  </a:cubicBezTo>
                  <a:cubicBezTo>
                    <a:pt x="33" y="71"/>
                    <a:pt x="38" y="66"/>
                    <a:pt x="55" y="66"/>
                  </a:cubicBezTo>
                  <a:lnTo>
                    <a:pt x="78" y="66"/>
                  </a:lnTo>
                  <a:cubicBezTo>
                    <a:pt x="78" y="66"/>
                    <a:pt x="78" y="70"/>
                    <a:pt x="78" y="73"/>
                  </a:cubicBezTo>
                  <a:cubicBezTo>
                    <a:pt x="78" y="86"/>
                    <a:pt x="70" y="92"/>
                    <a:pt x="55" y="92"/>
                  </a:cubicBezTo>
                  <a:close/>
                  <a:moveTo>
                    <a:pt x="78" y="43"/>
                  </a:moveTo>
                  <a:lnTo>
                    <a:pt x="78" y="43"/>
                  </a:lnTo>
                  <a:lnTo>
                    <a:pt x="56" y="43"/>
                  </a:lnTo>
                  <a:cubicBezTo>
                    <a:pt x="17" y="43"/>
                    <a:pt x="0" y="55"/>
                    <a:pt x="0" y="81"/>
                  </a:cubicBezTo>
                  <a:cubicBezTo>
                    <a:pt x="0" y="106"/>
                    <a:pt x="23" y="121"/>
                    <a:pt x="55" y="121"/>
                  </a:cubicBezTo>
                  <a:cubicBezTo>
                    <a:pt x="88" y="121"/>
                    <a:pt x="110" y="104"/>
                    <a:pt x="111" y="77"/>
                  </a:cubicBezTo>
                  <a:cubicBezTo>
                    <a:pt x="112" y="72"/>
                    <a:pt x="112" y="68"/>
                    <a:pt x="112" y="61"/>
                  </a:cubicBezTo>
                  <a:cubicBezTo>
                    <a:pt x="112" y="54"/>
                    <a:pt x="112" y="49"/>
                    <a:pt x="111" y="44"/>
                  </a:cubicBezTo>
                  <a:cubicBezTo>
                    <a:pt x="109" y="12"/>
                    <a:pt x="86" y="0"/>
                    <a:pt x="56" y="0"/>
                  </a:cubicBezTo>
                  <a:cubicBezTo>
                    <a:pt x="37" y="0"/>
                    <a:pt x="22" y="5"/>
                    <a:pt x="19" y="5"/>
                  </a:cubicBezTo>
                  <a:lnTo>
                    <a:pt x="19" y="33"/>
                  </a:lnTo>
                  <a:cubicBezTo>
                    <a:pt x="23" y="31"/>
                    <a:pt x="36" y="27"/>
                    <a:pt x="49" y="27"/>
                  </a:cubicBezTo>
                  <a:cubicBezTo>
                    <a:pt x="65" y="27"/>
                    <a:pt x="78" y="30"/>
                    <a:pt x="78" y="43"/>
                  </a:cubicBezTo>
                  <a:close/>
                </a:path>
              </a:pathLst>
            </a:custGeom>
            <a:solidFill>
              <a:srgbClr val="ED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" name="Freeform 6"/>
            <p:cNvSpPr>
              <a:spLocks/>
            </p:cNvSpPr>
            <p:nvPr userDrawn="1"/>
          </p:nvSpPr>
          <p:spPr bwMode="auto">
            <a:xfrm>
              <a:off x="5186" y="2988"/>
              <a:ext cx="61" cy="86"/>
            </a:xfrm>
            <a:custGeom>
              <a:avLst/>
              <a:gdLst>
                <a:gd name="T0" fmla="*/ 0 w 118"/>
                <a:gd name="T1" fmla="*/ 0 h 160"/>
                <a:gd name="T2" fmla="*/ 0 w 118"/>
                <a:gd name="T3" fmla="*/ 0 h 160"/>
                <a:gd name="T4" fmla="*/ 0 w 118"/>
                <a:gd name="T5" fmla="*/ 160 h 160"/>
                <a:gd name="T6" fmla="*/ 36 w 118"/>
                <a:gd name="T7" fmla="*/ 160 h 160"/>
                <a:gd name="T8" fmla="*/ 36 w 118"/>
                <a:gd name="T9" fmla="*/ 114 h 160"/>
                <a:gd name="T10" fmla="*/ 73 w 118"/>
                <a:gd name="T11" fmla="*/ 160 h 160"/>
                <a:gd name="T12" fmla="*/ 118 w 118"/>
                <a:gd name="T13" fmla="*/ 160 h 160"/>
                <a:gd name="T14" fmla="*/ 70 w 118"/>
                <a:gd name="T15" fmla="*/ 100 h 160"/>
                <a:gd name="T16" fmla="*/ 115 w 118"/>
                <a:gd name="T17" fmla="*/ 46 h 160"/>
                <a:gd name="T18" fmla="*/ 72 w 118"/>
                <a:gd name="T19" fmla="*/ 46 h 160"/>
                <a:gd name="T20" fmla="*/ 36 w 118"/>
                <a:gd name="T21" fmla="*/ 92 h 160"/>
                <a:gd name="T22" fmla="*/ 36 w 118"/>
                <a:gd name="T23" fmla="*/ 0 h 160"/>
                <a:gd name="T24" fmla="*/ 0 w 118"/>
                <a:gd name="T25" fmla="*/ 0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8" h="160">
                  <a:moveTo>
                    <a:pt x="0" y="0"/>
                  </a:moveTo>
                  <a:lnTo>
                    <a:pt x="0" y="0"/>
                  </a:lnTo>
                  <a:lnTo>
                    <a:pt x="0" y="160"/>
                  </a:lnTo>
                  <a:lnTo>
                    <a:pt x="36" y="160"/>
                  </a:lnTo>
                  <a:lnTo>
                    <a:pt x="36" y="114"/>
                  </a:lnTo>
                  <a:lnTo>
                    <a:pt x="73" y="160"/>
                  </a:lnTo>
                  <a:lnTo>
                    <a:pt x="118" y="160"/>
                  </a:lnTo>
                  <a:lnTo>
                    <a:pt x="70" y="100"/>
                  </a:lnTo>
                  <a:lnTo>
                    <a:pt x="115" y="46"/>
                  </a:lnTo>
                  <a:lnTo>
                    <a:pt x="72" y="46"/>
                  </a:lnTo>
                  <a:lnTo>
                    <a:pt x="36" y="92"/>
                  </a:lnTo>
                  <a:lnTo>
                    <a:pt x="3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D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" name="Freeform 7"/>
            <p:cNvSpPr>
              <a:spLocks noEditPoints="1"/>
            </p:cNvSpPr>
            <p:nvPr userDrawn="1"/>
          </p:nvSpPr>
          <p:spPr bwMode="auto">
            <a:xfrm>
              <a:off x="4983" y="3011"/>
              <a:ext cx="64" cy="64"/>
            </a:xfrm>
            <a:custGeom>
              <a:avLst/>
              <a:gdLst>
                <a:gd name="T0" fmla="*/ 62 w 124"/>
                <a:gd name="T1" fmla="*/ 30 h 121"/>
                <a:gd name="T2" fmla="*/ 62 w 124"/>
                <a:gd name="T3" fmla="*/ 30 h 121"/>
                <a:gd name="T4" fmla="*/ 35 w 124"/>
                <a:gd name="T5" fmla="*/ 61 h 121"/>
                <a:gd name="T6" fmla="*/ 62 w 124"/>
                <a:gd name="T7" fmla="*/ 90 h 121"/>
                <a:gd name="T8" fmla="*/ 88 w 124"/>
                <a:gd name="T9" fmla="*/ 61 h 121"/>
                <a:gd name="T10" fmla="*/ 62 w 124"/>
                <a:gd name="T11" fmla="*/ 30 h 121"/>
                <a:gd name="T12" fmla="*/ 62 w 124"/>
                <a:gd name="T13" fmla="*/ 121 h 121"/>
                <a:gd name="T14" fmla="*/ 62 w 124"/>
                <a:gd name="T15" fmla="*/ 121 h 121"/>
                <a:gd name="T16" fmla="*/ 0 w 124"/>
                <a:gd name="T17" fmla="*/ 61 h 121"/>
                <a:gd name="T18" fmla="*/ 62 w 124"/>
                <a:gd name="T19" fmla="*/ 0 h 121"/>
                <a:gd name="T20" fmla="*/ 124 w 124"/>
                <a:gd name="T21" fmla="*/ 61 h 121"/>
                <a:gd name="T22" fmla="*/ 62 w 124"/>
                <a:gd name="T23" fmla="*/ 121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24" h="121">
                  <a:moveTo>
                    <a:pt x="62" y="30"/>
                  </a:moveTo>
                  <a:lnTo>
                    <a:pt x="62" y="30"/>
                  </a:lnTo>
                  <a:cubicBezTo>
                    <a:pt x="46" y="30"/>
                    <a:pt x="35" y="42"/>
                    <a:pt x="35" y="61"/>
                  </a:cubicBezTo>
                  <a:cubicBezTo>
                    <a:pt x="35" y="79"/>
                    <a:pt x="46" y="90"/>
                    <a:pt x="62" y="90"/>
                  </a:cubicBezTo>
                  <a:cubicBezTo>
                    <a:pt x="77" y="90"/>
                    <a:pt x="88" y="79"/>
                    <a:pt x="88" y="61"/>
                  </a:cubicBezTo>
                  <a:cubicBezTo>
                    <a:pt x="88" y="42"/>
                    <a:pt x="77" y="30"/>
                    <a:pt x="62" y="30"/>
                  </a:cubicBezTo>
                  <a:close/>
                  <a:moveTo>
                    <a:pt x="62" y="121"/>
                  </a:moveTo>
                  <a:lnTo>
                    <a:pt x="62" y="121"/>
                  </a:lnTo>
                  <a:cubicBezTo>
                    <a:pt x="26" y="121"/>
                    <a:pt x="0" y="98"/>
                    <a:pt x="0" y="61"/>
                  </a:cubicBezTo>
                  <a:cubicBezTo>
                    <a:pt x="0" y="24"/>
                    <a:pt x="26" y="0"/>
                    <a:pt x="62" y="0"/>
                  </a:cubicBezTo>
                  <a:cubicBezTo>
                    <a:pt x="97" y="0"/>
                    <a:pt x="124" y="24"/>
                    <a:pt x="124" y="61"/>
                  </a:cubicBezTo>
                  <a:cubicBezTo>
                    <a:pt x="124" y="98"/>
                    <a:pt x="97" y="121"/>
                    <a:pt x="62" y="121"/>
                  </a:cubicBezTo>
                  <a:close/>
                </a:path>
              </a:pathLst>
            </a:custGeom>
            <a:solidFill>
              <a:srgbClr val="ED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" name="Freeform 8"/>
            <p:cNvSpPr>
              <a:spLocks/>
            </p:cNvSpPr>
            <p:nvPr userDrawn="1"/>
          </p:nvSpPr>
          <p:spPr bwMode="auto">
            <a:xfrm>
              <a:off x="4918" y="2991"/>
              <a:ext cx="70" cy="83"/>
            </a:xfrm>
            <a:custGeom>
              <a:avLst/>
              <a:gdLst>
                <a:gd name="T0" fmla="*/ 84 w 136"/>
                <a:gd name="T1" fmla="*/ 0 h 155"/>
                <a:gd name="T2" fmla="*/ 84 w 136"/>
                <a:gd name="T3" fmla="*/ 0 h 155"/>
                <a:gd name="T4" fmla="*/ 39 w 136"/>
                <a:gd name="T5" fmla="*/ 62 h 155"/>
                <a:gd name="T6" fmla="*/ 39 w 136"/>
                <a:gd name="T7" fmla="*/ 0 h 155"/>
                <a:gd name="T8" fmla="*/ 0 w 136"/>
                <a:gd name="T9" fmla="*/ 0 h 155"/>
                <a:gd name="T10" fmla="*/ 0 w 136"/>
                <a:gd name="T11" fmla="*/ 155 h 155"/>
                <a:gd name="T12" fmla="*/ 39 w 136"/>
                <a:gd name="T13" fmla="*/ 155 h 155"/>
                <a:gd name="T14" fmla="*/ 39 w 136"/>
                <a:gd name="T15" fmla="*/ 88 h 155"/>
                <a:gd name="T16" fmla="*/ 86 w 136"/>
                <a:gd name="T17" fmla="*/ 155 h 155"/>
                <a:gd name="T18" fmla="*/ 136 w 136"/>
                <a:gd name="T19" fmla="*/ 155 h 155"/>
                <a:gd name="T20" fmla="*/ 75 w 136"/>
                <a:gd name="T21" fmla="*/ 73 h 155"/>
                <a:gd name="T22" fmla="*/ 131 w 136"/>
                <a:gd name="T23" fmla="*/ 0 h 155"/>
                <a:gd name="T24" fmla="*/ 84 w 136"/>
                <a:gd name="T25" fmla="*/ 0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6" h="155">
                  <a:moveTo>
                    <a:pt x="84" y="0"/>
                  </a:moveTo>
                  <a:lnTo>
                    <a:pt x="84" y="0"/>
                  </a:lnTo>
                  <a:lnTo>
                    <a:pt x="39" y="62"/>
                  </a:lnTo>
                  <a:lnTo>
                    <a:pt x="39" y="0"/>
                  </a:lnTo>
                  <a:lnTo>
                    <a:pt x="0" y="0"/>
                  </a:lnTo>
                  <a:lnTo>
                    <a:pt x="0" y="155"/>
                  </a:lnTo>
                  <a:lnTo>
                    <a:pt x="39" y="155"/>
                  </a:lnTo>
                  <a:lnTo>
                    <a:pt x="39" y="88"/>
                  </a:lnTo>
                  <a:lnTo>
                    <a:pt x="86" y="155"/>
                  </a:lnTo>
                  <a:lnTo>
                    <a:pt x="136" y="155"/>
                  </a:lnTo>
                  <a:lnTo>
                    <a:pt x="75" y="73"/>
                  </a:lnTo>
                  <a:lnTo>
                    <a:pt x="131" y="0"/>
                  </a:lnTo>
                  <a:lnTo>
                    <a:pt x="84" y="0"/>
                  </a:lnTo>
                  <a:close/>
                </a:path>
              </a:pathLst>
            </a:custGeom>
            <a:solidFill>
              <a:srgbClr val="ED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" name="Freeform 9"/>
            <p:cNvSpPr>
              <a:spLocks noEditPoints="1"/>
            </p:cNvSpPr>
            <p:nvPr userDrawn="1"/>
          </p:nvSpPr>
          <p:spPr bwMode="auto">
            <a:xfrm>
              <a:off x="5053" y="2988"/>
              <a:ext cx="64" cy="87"/>
            </a:xfrm>
            <a:custGeom>
              <a:avLst/>
              <a:gdLst>
                <a:gd name="T0" fmla="*/ 62 w 123"/>
                <a:gd name="T1" fmla="*/ 132 h 163"/>
                <a:gd name="T2" fmla="*/ 62 w 123"/>
                <a:gd name="T3" fmla="*/ 132 h 163"/>
                <a:gd name="T4" fmla="*/ 35 w 123"/>
                <a:gd name="T5" fmla="*/ 102 h 163"/>
                <a:gd name="T6" fmla="*/ 62 w 123"/>
                <a:gd name="T7" fmla="*/ 72 h 163"/>
                <a:gd name="T8" fmla="*/ 89 w 123"/>
                <a:gd name="T9" fmla="*/ 102 h 163"/>
                <a:gd name="T10" fmla="*/ 62 w 123"/>
                <a:gd name="T11" fmla="*/ 132 h 163"/>
                <a:gd name="T12" fmla="*/ 123 w 123"/>
                <a:gd name="T13" fmla="*/ 0 h 163"/>
                <a:gd name="T14" fmla="*/ 123 w 123"/>
                <a:gd name="T15" fmla="*/ 0 h 163"/>
                <a:gd name="T16" fmla="*/ 87 w 123"/>
                <a:gd name="T17" fmla="*/ 0 h 163"/>
                <a:gd name="T18" fmla="*/ 87 w 123"/>
                <a:gd name="T19" fmla="*/ 49 h 163"/>
                <a:gd name="T20" fmla="*/ 60 w 123"/>
                <a:gd name="T21" fmla="*/ 42 h 163"/>
                <a:gd name="T22" fmla="*/ 0 w 123"/>
                <a:gd name="T23" fmla="*/ 103 h 163"/>
                <a:gd name="T24" fmla="*/ 62 w 123"/>
                <a:gd name="T25" fmla="*/ 163 h 163"/>
                <a:gd name="T26" fmla="*/ 123 w 123"/>
                <a:gd name="T27" fmla="*/ 98 h 163"/>
                <a:gd name="T28" fmla="*/ 123 w 123"/>
                <a:gd name="T29" fmla="*/ 0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3" h="163">
                  <a:moveTo>
                    <a:pt x="62" y="132"/>
                  </a:moveTo>
                  <a:lnTo>
                    <a:pt x="62" y="132"/>
                  </a:lnTo>
                  <a:cubicBezTo>
                    <a:pt x="46" y="132"/>
                    <a:pt x="35" y="121"/>
                    <a:pt x="35" y="102"/>
                  </a:cubicBezTo>
                  <a:cubicBezTo>
                    <a:pt x="35" y="84"/>
                    <a:pt x="46" y="72"/>
                    <a:pt x="62" y="72"/>
                  </a:cubicBezTo>
                  <a:cubicBezTo>
                    <a:pt x="77" y="72"/>
                    <a:pt x="89" y="84"/>
                    <a:pt x="89" y="102"/>
                  </a:cubicBezTo>
                  <a:cubicBezTo>
                    <a:pt x="89" y="121"/>
                    <a:pt x="77" y="132"/>
                    <a:pt x="62" y="132"/>
                  </a:cubicBezTo>
                  <a:close/>
                  <a:moveTo>
                    <a:pt x="123" y="0"/>
                  </a:moveTo>
                  <a:lnTo>
                    <a:pt x="123" y="0"/>
                  </a:lnTo>
                  <a:lnTo>
                    <a:pt x="87" y="0"/>
                  </a:lnTo>
                  <a:lnTo>
                    <a:pt x="87" y="49"/>
                  </a:lnTo>
                  <a:cubicBezTo>
                    <a:pt x="85" y="48"/>
                    <a:pt x="75" y="42"/>
                    <a:pt x="60" y="42"/>
                  </a:cubicBezTo>
                  <a:cubicBezTo>
                    <a:pt x="25" y="42"/>
                    <a:pt x="0" y="66"/>
                    <a:pt x="0" y="103"/>
                  </a:cubicBezTo>
                  <a:cubicBezTo>
                    <a:pt x="0" y="140"/>
                    <a:pt x="26" y="163"/>
                    <a:pt x="62" y="163"/>
                  </a:cubicBezTo>
                  <a:cubicBezTo>
                    <a:pt x="103" y="163"/>
                    <a:pt x="123" y="135"/>
                    <a:pt x="123" y="98"/>
                  </a:cubicBezTo>
                  <a:lnTo>
                    <a:pt x="123" y="0"/>
                  </a:lnTo>
                  <a:close/>
                </a:path>
              </a:pathLst>
            </a:custGeom>
            <a:solidFill>
              <a:srgbClr val="ED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" name="Freeform 10"/>
            <p:cNvSpPr>
              <a:spLocks noEditPoints="1"/>
            </p:cNvSpPr>
            <p:nvPr userDrawn="1"/>
          </p:nvSpPr>
          <p:spPr bwMode="auto">
            <a:xfrm>
              <a:off x="5121" y="3011"/>
              <a:ext cx="58" cy="64"/>
            </a:xfrm>
            <a:custGeom>
              <a:avLst/>
              <a:gdLst>
                <a:gd name="T0" fmla="*/ 55 w 112"/>
                <a:gd name="T1" fmla="*/ 92 h 121"/>
                <a:gd name="T2" fmla="*/ 55 w 112"/>
                <a:gd name="T3" fmla="*/ 92 h 121"/>
                <a:gd name="T4" fmla="*/ 33 w 112"/>
                <a:gd name="T5" fmla="*/ 78 h 121"/>
                <a:gd name="T6" fmla="*/ 55 w 112"/>
                <a:gd name="T7" fmla="*/ 66 h 121"/>
                <a:gd name="T8" fmla="*/ 78 w 112"/>
                <a:gd name="T9" fmla="*/ 66 h 121"/>
                <a:gd name="T10" fmla="*/ 78 w 112"/>
                <a:gd name="T11" fmla="*/ 73 h 121"/>
                <a:gd name="T12" fmla="*/ 55 w 112"/>
                <a:gd name="T13" fmla="*/ 92 h 121"/>
                <a:gd name="T14" fmla="*/ 78 w 112"/>
                <a:gd name="T15" fmla="*/ 43 h 121"/>
                <a:gd name="T16" fmla="*/ 78 w 112"/>
                <a:gd name="T17" fmla="*/ 43 h 121"/>
                <a:gd name="T18" fmla="*/ 56 w 112"/>
                <a:gd name="T19" fmla="*/ 43 h 121"/>
                <a:gd name="T20" fmla="*/ 0 w 112"/>
                <a:gd name="T21" fmla="*/ 81 h 121"/>
                <a:gd name="T22" fmla="*/ 55 w 112"/>
                <a:gd name="T23" fmla="*/ 121 h 121"/>
                <a:gd name="T24" fmla="*/ 111 w 112"/>
                <a:gd name="T25" fmla="*/ 77 h 121"/>
                <a:gd name="T26" fmla="*/ 112 w 112"/>
                <a:gd name="T27" fmla="*/ 61 h 121"/>
                <a:gd name="T28" fmla="*/ 111 w 112"/>
                <a:gd name="T29" fmla="*/ 44 h 121"/>
                <a:gd name="T30" fmla="*/ 56 w 112"/>
                <a:gd name="T31" fmla="*/ 0 h 121"/>
                <a:gd name="T32" fmla="*/ 19 w 112"/>
                <a:gd name="T33" fmla="*/ 5 h 121"/>
                <a:gd name="T34" fmla="*/ 19 w 112"/>
                <a:gd name="T35" fmla="*/ 33 h 121"/>
                <a:gd name="T36" fmla="*/ 49 w 112"/>
                <a:gd name="T37" fmla="*/ 27 h 121"/>
                <a:gd name="T38" fmla="*/ 78 w 112"/>
                <a:gd name="T39" fmla="*/ 43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12" h="121">
                  <a:moveTo>
                    <a:pt x="55" y="92"/>
                  </a:moveTo>
                  <a:lnTo>
                    <a:pt x="55" y="92"/>
                  </a:lnTo>
                  <a:cubicBezTo>
                    <a:pt x="41" y="92"/>
                    <a:pt x="33" y="86"/>
                    <a:pt x="33" y="78"/>
                  </a:cubicBezTo>
                  <a:cubicBezTo>
                    <a:pt x="33" y="71"/>
                    <a:pt x="38" y="66"/>
                    <a:pt x="55" y="66"/>
                  </a:cubicBezTo>
                  <a:lnTo>
                    <a:pt x="78" y="66"/>
                  </a:lnTo>
                  <a:cubicBezTo>
                    <a:pt x="78" y="66"/>
                    <a:pt x="78" y="70"/>
                    <a:pt x="78" y="73"/>
                  </a:cubicBezTo>
                  <a:cubicBezTo>
                    <a:pt x="78" y="86"/>
                    <a:pt x="70" y="92"/>
                    <a:pt x="55" y="92"/>
                  </a:cubicBezTo>
                  <a:close/>
                  <a:moveTo>
                    <a:pt x="78" y="43"/>
                  </a:moveTo>
                  <a:lnTo>
                    <a:pt x="78" y="43"/>
                  </a:lnTo>
                  <a:lnTo>
                    <a:pt x="56" y="43"/>
                  </a:lnTo>
                  <a:cubicBezTo>
                    <a:pt x="17" y="43"/>
                    <a:pt x="0" y="55"/>
                    <a:pt x="0" y="81"/>
                  </a:cubicBezTo>
                  <a:cubicBezTo>
                    <a:pt x="0" y="106"/>
                    <a:pt x="23" y="121"/>
                    <a:pt x="55" y="121"/>
                  </a:cubicBezTo>
                  <a:cubicBezTo>
                    <a:pt x="88" y="121"/>
                    <a:pt x="110" y="104"/>
                    <a:pt x="111" y="77"/>
                  </a:cubicBezTo>
                  <a:cubicBezTo>
                    <a:pt x="112" y="72"/>
                    <a:pt x="112" y="68"/>
                    <a:pt x="112" y="61"/>
                  </a:cubicBezTo>
                  <a:cubicBezTo>
                    <a:pt x="112" y="54"/>
                    <a:pt x="112" y="49"/>
                    <a:pt x="111" y="44"/>
                  </a:cubicBezTo>
                  <a:cubicBezTo>
                    <a:pt x="109" y="12"/>
                    <a:pt x="86" y="0"/>
                    <a:pt x="56" y="0"/>
                  </a:cubicBezTo>
                  <a:cubicBezTo>
                    <a:pt x="37" y="0"/>
                    <a:pt x="22" y="5"/>
                    <a:pt x="19" y="5"/>
                  </a:cubicBezTo>
                  <a:lnTo>
                    <a:pt x="19" y="33"/>
                  </a:lnTo>
                  <a:cubicBezTo>
                    <a:pt x="23" y="31"/>
                    <a:pt x="36" y="27"/>
                    <a:pt x="49" y="27"/>
                  </a:cubicBezTo>
                  <a:cubicBezTo>
                    <a:pt x="65" y="27"/>
                    <a:pt x="78" y="30"/>
                    <a:pt x="78" y="43"/>
                  </a:cubicBezTo>
                  <a:close/>
                </a:path>
              </a:pathLst>
            </a:custGeom>
            <a:solidFill>
              <a:srgbClr val="ED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" name="Freeform 11"/>
            <p:cNvSpPr>
              <a:spLocks/>
            </p:cNvSpPr>
            <p:nvPr userDrawn="1"/>
          </p:nvSpPr>
          <p:spPr bwMode="auto">
            <a:xfrm>
              <a:off x="5186" y="2988"/>
              <a:ext cx="61" cy="86"/>
            </a:xfrm>
            <a:custGeom>
              <a:avLst/>
              <a:gdLst>
                <a:gd name="T0" fmla="*/ 0 w 118"/>
                <a:gd name="T1" fmla="*/ 0 h 160"/>
                <a:gd name="T2" fmla="*/ 0 w 118"/>
                <a:gd name="T3" fmla="*/ 0 h 160"/>
                <a:gd name="T4" fmla="*/ 0 w 118"/>
                <a:gd name="T5" fmla="*/ 160 h 160"/>
                <a:gd name="T6" fmla="*/ 36 w 118"/>
                <a:gd name="T7" fmla="*/ 160 h 160"/>
                <a:gd name="T8" fmla="*/ 36 w 118"/>
                <a:gd name="T9" fmla="*/ 114 h 160"/>
                <a:gd name="T10" fmla="*/ 73 w 118"/>
                <a:gd name="T11" fmla="*/ 160 h 160"/>
                <a:gd name="T12" fmla="*/ 118 w 118"/>
                <a:gd name="T13" fmla="*/ 160 h 160"/>
                <a:gd name="T14" fmla="*/ 70 w 118"/>
                <a:gd name="T15" fmla="*/ 100 h 160"/>
                <a:gd name="T16" fmla="*/ 115 w 118"/>
                <a:gd name="T17" fmla="*/ 46 h 160"/>
                <a:gd name="T18" fmla="*/ 72 w 118"/>
                <a:gd name="T19" fmla="*/ 46 h 160"/>
                <a:gd name="T20" fmla="*/ 36 w 118"/>
                <a:gd name="T21" fmla="*/ 92 h 160"/>
                <a:gd name="T22" fmla="*/ 36 w 118"/>
                <a:gd name="T23" fmla="*/ 0 h 160"/>
                <a:gd name="T24" fmla="*/ 0 w 118"/>
                <a:gd name="T25" fmla="*/ 0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8" h="160">
                  <a:moveTo>
                    <a:pt x="0" y="0"/>
                  </a:moveTo>
                  <a:lnTo>
                    <a:pt x="0" y="0"/>
                  </a:lnTo>
                  <a:lnTo>
                    <a:pt x="0" y="160"/>
                  </a:lnTo>
                  <a:lnTo>
                    <a:pt x="36" y="160"/>
                  </a:lnTo>
                  <a:lnTo>
                    <a:pt x="36" y="114"/>
                  </a:lnTo>
                  <a:lnTo>
                    <a:pt x="73" y="160"/>
                  </a:lnTo>
                  <a:lnTo>
                    <a:pt x="118" y="160"/>
                  </a:lnTo>
                  <a:lnTo>
                    <a:pt x="70" y="100"/>
                  </a:lnTo>
                  <a:lnTo>
                    <a:pt x="115" y="46"/>
                  </a:lnTo>
                  <a:lnTo>
                    <a:pt x="72" y="46"/>
                  </a:lnTo>
                  <a:lnTo>
                    <a:pt x="36" y="92"/>
                  </a:lnTo>
                  <a:lnTo>
                    <a:pt x="3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D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" name="Freeform 12"/>
            <p:cNvSpPr>
              <a:spLocks noEditPoints="1"/>
            </p:cNvSpPr>
            <p:nvPr userDrawn="1"/>
          </p:nvSpPr>
          <p:spPr bwMode="auto">
            <a:xfrm>
              <a:off x="4983" y="3011"/>
              <a:ext cx="64" cy="64"/>
            </a:xfrm>
            <a:custGeom>
              <a:avLst/>
              <a:gdLst>
                <a:gd name="T0" fmla="*/ 62 w 124"/>
                <a:gd name="T1" fmla="*/ 30 h 121"/>
                <a:gd name="T2" fmla="*/ 62 w 124"/>
                <a:gd name="T3" fmla="*/ 30 h 121"/>
                <a:gd name="T4" fmla="*/ 35 w 124"/>
                <a:gd name="T5" fmla="*/ 61 h 121"/>
                <a:gd name="T6" fmla="*/ 62 w 124"/>
                <a:gd name="T7" fmla="*/ 90 h 121"/>
                <a:gd name="T8" fmla="*/ 88 w 124"/>
                <a:gd name="T9" fmla="*/ 61 h 121"/>
                <a:gd name="T10" fmla="*/ 62 w 124"/>
                <a:gd name="T11" fmla="*/ 30 h 121"/>
                <a:gd name="T12" fmla="*/ 62 w 124"/>
                <a:gd name="T13" fmla="*/ 121 h 121"/>
                <a:gd name="T14" fmla="*/ 62 w 124"/>
                <a:gd name="T15" fmla="*/ 121 h 121"/>
                <a:gd name="T16" fmla="*/ 0 w 124"/>
                <a:gd name="T17" fmla="*/ 61 h 121"/>
                <a:gd name="T18" fmla="*/ 62 w 124"/>
                <a:gd name="T19" fmla="*/ 0 h 121"/>
                <a:gd name="T20" fmla="*/ 124 w 124"/>
                <a:gd name="T21" fmla="*/ 61 h 121"/>
                <a:gd name="T22" fmla="*/ 62 w 124"/>
                <a:gd name="T23" fmla="*/ 121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24" h="121">
                  <a:moveTo>
                    <a:pt x="62" y="30"/>
                  </a:moveTo>
                  <a:lnTo>
                    <a:pt x="62" y="30"/>
                  </a:lnTo>
                  <a:cubicBezTo>
                    <a:pt x="46" y="30"/>
                    <a:pt x="35" y="42"/>
                    <a:pt x="35" y="61"/>
                  </a:cubicBezTo>
                  <a:cubicBezTo>
                    <a:pt x="35" y="79"/>
                    <a:pt x="46" y="90"/>
                    <a:pt x="62" y="90"/>
                  </a:cubicBezTo>
                  <a:cubicBezTo>
                    <a:pt x="77" y="90"/>
                    <a:pt x="88" y="79"/>
                    <a:pt x="88" y="61"/>
                  </a:cubicBezTo>
                  <a:cubicBezTo>
                    <a:pt x="88" y="42"/>
                    <a:pt x="77" y="30"/>
                    <a:pt x="62" y="30"/>
                  </a:cubicBezTo>
                  <a:close/>
                  <a:moveTo>
                    <a:pt x="62" y="121"/>
                  </a:moveTo>
                  <a:lnTo>
                    <a:pt x="62" y="121"/>
                  </a:lnTo>
                  <a:cubicBezTo>
                    <a:pt x="26" y="121"/>
                    <a:pt x="0" y="98"/>
                    <a:pt x="0" y="61"/>
                  </a:cubicBezTo>
                  <a:cubicBezTo>
                    <a:pt x="0" y="24"/>
                    <a:pt x="26" y="0"/>
                    <a:pt x="62" y="0"/>
                  </a:cubicBezTo>
                  <a:cubicBezTo>
                    <a:pt x="97" y="0"/>
                    <a:pt x="124" y="24"/>
                    <a:pt x="124" y="61"/>
                  </a:cubicBezTo>
                  <a:cubicBezTo>
                    <a:pt x="124" y="98"/>
                    <a:pt x="97" y="121"/>
                    <a:pt x="62" y="121"/>
                  </a:cubicBezTo>
                  <a:close/>
                </a:path>
              </a:pathLst>
            </a:custGeom>
            <a:solidFill>
              <a:srgbClr val="ED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" name="Freeform 13"/>
            <p:cNvSpPr>
              <a:spLocks/>
            </p:cNvSpPr>
            <p:nvPr userDrawn="1"/>
          </p:nvSpPr>
          <p:spPr bwMode="auto">
            <a:xfrm>
              <a:off x="4918" y="2991"/>
              <a:ext cx="70" cy="83"/>
            </a:xfrm>
            <a:custGeom>
              <a:avLst/>
              <a:gdLst>
                <a:gd name="T0" fmla="*/ 84 w 136"/>
                <a:gd name="T1" fmla="*/ 0 h 155"/>
                <a:gd name="T2" fmla="*/ 84 w 136"/>
                <a:gd name="T3" fmla="*/ 0 h 155"/>
                <a:gd name="T4" fmla="*/ 39 w 136"/>
                <a:gd name="T5" fmla="*/ 62 h 155"/>
                <a:gd name="T6" fmla="*/ 39 w 136"/>
                <a:gd name="T7" fmla="*/ 0 h 155"/>
                <a:gd name="T8" fmla="*/ 0 w 136"/>
                <a:gd name="T9" fmla="*/ 0 h 155"/>
                <a:gd name="T10" fmla="*/ 0 w 136"/>
                <a:gd name="T11" fmla="*/ 155 h 155"/>
                <a:gd name="T12" fmla="*/ 39 w 136"/>
                <a:gd name="T13" fmla="*/ 155 h 155"/>
                <a:gd name="T14" fmla="*/ 39 w 136"/>
                <a:gd name="T15" fmla="*/ 88 h 155"/>
                <a:gd name="T16" fmla="*/ 86 w 136"/>
                <a:gd name="T17" fmla="*/ 155 h 155"/>
                <a:gd name="T18" fmla="*/ 136 w 136"/>
                <a:gd name="T19" fmla="*/ 155 h 155"/>
                <a:gd name="T20" fmla="*/ 75 w 136"/>
                <a:gd name="T21" fmla="*/ 73 h 155"/>
                <a:gd name="T22" fmla="*/ 131 w 136"/>
                <a:gd name="T23" fmla="*/ 0 h 155"/>
                <a:gd name="T24" fmla="*/ 84 w 136"/>
                <a:gd name="T25" fmla="*/ 0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6" h="155">
                  <a:moveTo>
                    <a:pt x="84" y="0"/>
                  </a:moveTo>
                  <a:lnTo>
                    <a:pt x="84" y="0"/>
                  </a:lnTo>
                  <a:lnTo>
                    <a:pt x="39" y="62"/>
                  </a:lnTo>
                  <a:lnTo>
                    <a:pt x="39" y="0"/>
                  </a:lnTo>
                  <a:lnTo>
                    <a:pt x="0" y="0"/>
                  </a:lnTo>
                  <a:lnTo>
                    <a:pt x="0" y="155"/>
                  </a:lnTo>
                  <a:lnTo>
                    <a:pt x="39" y="155"/>
                  </a:lnTo>
                  <a:lnTo>
                    <a:pt x="39" y="88"/>
                  </a:lnTo>
                  <a:lnTo>
                    <a:pt x="86" y="155"/>
                  </a:lnTo>
                  <a:lnTo>
                    <a:pt x="136" y="155"/>
                  </a:lnTo>
                  <a:lnTo>
                    <a:pt x="75" y="73"/>
                  </a:lnTo>
                  <a:lnTo>
                    <a:pt x="131" y="0"/>
                  </a:lnTo>
                  <a:lnTo>
                    <a:pt x="84" y="0"/>
                  </a:lnTo>
                  <a:close/>
                </a:path>
              </a:pathLst>
            </a:custGeom>
            <a:solidFill>
              <a:srgbClr val="ED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" name="Freeform 14"/>
            <p:cNvSpPr>
              <a:spLocks noEditPoints="1"/>
            </p:cNvSpPr>
            <p:nvPr userDrawn="1"/>
          </p:nvSpPr>
          <p:spPr bwMode="auto">
            <a:xfrm>
              <a:off x="5053" y="2988"/>
              <a:ext cx="64" cy="87"/>
            </a:xfrm>
            <a:custGeom>
              <a:avLst/>
              <a:gdLst>
                <a:gd name="T0" fmla="*/ 62 w 123"/>
                <a:gd name="T1" fmla="*/ 132 h 163"/>
                <a:gd name="T2" fmla="*/ 62 w 123"/>
                <a:gd name="T3" fmla="*/ 132 h 163"/>
                <a:gd name="T4" fmla="*/ 35 w 123"/>
                <a:gd name="T5" fmla="*/ 102 h 163"/>
                <a:gd name="T6" fmla="*/ 62 w 123"/>
                <a:gd name="T7" fmla="*/ 72 h 163"/>
                <a:gd name="T8" fmla="*/ 89 w 123"/>
                <a:gd name="T9" fmla="*/ 102 h 163"/>
                <a:gd name="T10" fmla="*/ 62 w 123"/>
                <a:gd name="T11" fmla="*/ 132 h 163"/>
                <a:gd name="T12" fmla="*/ 123 w 123"/>
                <a:gd name="T13" fmla="*/ 0 h 163"/>
                <a:gd name="T14" fmla="*/ 123 w 123"/>
                <a:gd name="T15" fmla="*/ 0 h 163"/>
                <a:gd name="T16" fmla="*/ 87 w 123"/>
                <a:gd name="T17" fmla="*/ 0 h 163"/>
                <a:gd name="T18" fmla="*/ 87 w 123"/>
                <a:gd name="T19" fmla="*/ 49 h 163"/>
                <a:gd name="T20" fmla="*/ 60 w 123"/>
                <a:gd name="T21" fmla="*/ 42 h 163"/>
                <a:gd name="T22" fmla="*/ 0 w 123"/>
                <a:gd name="T23" fmla="*/ 103 h 163"/>
                <a:gd name="T24" fmla="*/ 62 w 123"/>
                <a:gd name="T25" fmla="*/ 163 h 163"/>
                <a:gd name="T26" fmla="*/ 123 w 123"/>
                <a:gd name="T27" fmla="*/ 98 h 163"/>
                <a:gd name="T28" fmla="*/ 123 w 123"/>
                <a:gd name="T29" fmla="*/ 0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3" h="163">
                  <a:moveTo>
                    <a:pt x="62" y="132"/>
                  </a:moveTo>
                  <a:lnTo>
                    <a:pt x="62" y="132"/>
                  </a:lnTo>
                  <a:cubicBezTo>
                    <a:pt x="46" y="132"/>
                    <a:pt x="35" y="121"/>
                    <a:pt x="35" y="102"/>
                  </a:cubicBezTo>
                  <a:cubicBezTo>
                    <a:pt x="35" y="84"/>
                    <a:pt x="46" y="72"/>
                    <a:pt x="62" y="72"/>
                  </a:cubicBezTo>
                  <a:cubicBezTo>
                    <a:pt x="77" y="72"/>
                    <a:pt x="89" y="84"/>
                    <a:pt x="89" y="102"/>
                  </a:cubicBezTo>
                  <a:cubicBezTo>
                    <a:pt x="89" y="121"/>
                    <a:pt x="77" y="132"/>
                    <a:pt x="62" y="132"/>
                  </a:cubicBezTo>
                  <a:close/>
                  <a:moveTo>
                    <a:pt x="123" y="0"/>
                  </a:moveTo>
                  <a:lnTo>
                    <a:pt x="123" y="0"/>
                  </a:lnTo>
                  <a:lnTo>
                    <a:pt x="87" y="0"/>
                  </a:lnTo>
                  <a:lnTo>
                    <a:pt x="87" y="49"/>
                  </a:lnTo>
                  <a:cubicBezTo>
                    <a:pt x="85" y="48"/>
                    <a:pt x="75" y="42"/>
                    <a:pt x="60" y="42"/>
                  </a:cubicBezTo>
                  <a:cubicBezTo>
                    <a:pt x="25" y="42"/>
                    <a:pt x="0" y="66"/>
                    <a:pt x="0" y="103"/>
                  </a:cubicBezTo>
                  <a:cubicBezTo>
                    <a:pt x="0" y="140"/>
                    <a:pt x="26" y="163"/>
                    <a:pt x="62" y="163"/>
                  </a:cubicBezTo>
                  <a:cubicBezTo>
                    <a:pt x="103" y="163"/>
                    <a:pt x="123" y="135"/>
                    <a:pt x="123" y="98"/>
                  </a:cubicBezTo>
                  <a:lnTo>
                    <a:pt x="123" y="0"/>
                  </a:lnTo>
                  <a:close/>
                </a:path>
              </a:pathLst>
            </a:custGeom>
            <a:solidFill>
              <a:srgbClr val="ED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" name="Freeform 15"/>
            <p:cNvSpPr>
              <a:spLocks noEditPoints="1"/>
            </p:cNvSpPr>
            <p:nvPr userDrawn="1"/>
          </p:nvSpPr>
          <p:spPr bwMode="auto">
            <a:xfrm>
              <a:off x="5273" y="3010"/>
              <a:ext cx="61" cy="66"/>
            </a:xfrm>
            <a:custGeom>
              <a:avLst/>
              <a:gdLst>
                <a:gd name="T0" fmla="*/ 119 w 119"/>
                <a:gd name="T1" fmla="*/ 121 h 125"/>
                <a:gd name="T2" fmla="*/ 119 w 119"/>
                <a:gd name="T3" fmla="*/ 121 h 125"/>
                <a:gd name="T4" fmla="*/ 86 w 119"/>
                <a:gd name="T5" fmla="*/ 121 h 125"/>
                <a:gd name="T6" fmla="*/ 86 w 119"/>
                <a:gd name="T7" fmla="*/ 110 h 125"/>
                <a:gd name="T8" fmla="*/ 86 w 119"/>
                <a:gd name="T9" fmla="*/ 110 h 125"/>
                <a:gd name="T10" fmla="*/ 54 w 119"/>
                <a:gd name="T11" fmla="*/ 125 h 125"/>
                <a:gd name="T12" fmla="*/ 0 w 119"/>
                <a:gd name="T13" fmla="*/ 62 h 125"/>
                <a:gd name="T14" fmla="*/ 53 w 119"/>
                <a:gd name="T15" fmla="*/ 0 h 125"/>
                <a:gd name="T16" fmla="*/ 86 w 119"/>
                <a:gd name="T17" fmla="*/ 15 h 125"/>
                <a:gd name="T18" fmla="*/ 86 w 119"/>
                <a:gd name="T19" fmla="*/ 4 h 125"/>
                <a:gd name="T20" fmla="*/ 119 w 119"/>
                <a:gd name="T21" fmla="*/ 4 h 125"/>
                <a:gd name="T22" fmla="*/ 119 w 119"/>
                <a:gd name="T23" fmla="*/ 121 h 125"/>
                <a:gd name="T24" fmla="*/ 89 w 119"/>
                <a:gd name="T25" fmla="*/ 62 h 125"/>
                <a:gd name="T26" fmla="*/ 89 w 119"/>
                <a:gd name="T27" fmla="*/ 62 h 125"/>
                <a:gd name="T28" fmla="*/ 62 w 119"/>
                <a:gd name="T29" fmla="*/ 29 h 125"/>
                <a:gd name="T30" fmla="*/ 34 w 119"/>
                <a:gd name="T31" fmla="*/ 62 h 125"/>
                <a:gd name="T32" fmla="*/ 62 w 119"/>
                <a:gd name="T33" fmla="*/ 95 h 125"/>
                <a:gd name="T34" fmla="*/ 89 w 119"/>
                <a:gd name="T35" fmla="*/ 62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19" h="125">
                  <a:moveTo>
                    <a:pt x="119" y="121"/>
                  </a:moveTo>
                  <a:lnTo>
                    <a:pt x="119" y="121"/>
                  </a:lnTo>
                  <a:lnTo>
                    <a:pt x="86" y="121"/>
                  </a:lnTo>
                  <a:lnTo>
                    <a:pt x="86" y="110"/>
                  </a:lnTo>
                  <a:lnTo>
                    <a:pt x="86" y="110"/>
                  </a:lnTo>
                  <a:cubicBezTo>
                    <a:pt x="79" y="119"/>
                    <a:pt x="66" y="125"/>
                    <a:pt x="54" y="125"/>
                  </a:cubicBezTo>
                  <a:cubicBezTo>
                    <a:pt x="20" y="125"/>
                    <a:pt x="0" y="93"/>
                    <a:pt x="0" y="62"/>
                  </a:cubicBezTo>
                  <a:cubicBezTo>
                    <a:pt x="0" y="31"/>
                    <a:pt x="20" y="0"/>
                    <a:pt x="53" y="0"/>
                  </a:cubicBezTo>
                  <a:cubicBezTo>
                    <a:pt x="66" y="0"/>
                    <a:pt x="78" y="5"/>
                    <a:pt x="86" y="15"/>
                  </a:cubicBezTo>
                  <a:lnTo>
                    <a:pt x="86" y="4"/>
                  </a:lnTo>
                  <a:lnTo>
                    <a:pt x="119" y="4"/>
                  </a:lnTo>
                  <a:lnTo>
                    <a:pt x="119" y="121"/>
                  </a:lnTo>
                  <a:close/>
                  <a:moveTo>
                    <a:pt x="89" y="62"/>
                  </a:moveTo>
                  <a:lnTo>
                    <a:pt x="89" y="62"/>
                  </a:lnTo>
                  <a:cubicBezTo>
                    <a:pt x="89" y="46"/>
                    <a:pt x="79" y="29"/>
                    <a:pt x="62" y="29"/>
                  </a:cubicBezTo>
                  <a:cubicBezTo>
                    <a:pt x="44" y="29"/>
                    <a:pt x="34" y="46"/>
                    <a:pt x="34" y="62"/>
                  </a:cubicBezTo>
                  <a:cubicBezTo>
                    <a:pt x="34" y="78"/>
                    <a:pt x="44" y="95"/>
                    <a:pt x="62" y="95"/>
                  </a:cubicBezTo>
                  <a:cubicBezTo>
                    <a:pt x="79" y="95"/>
                    <a:pt x="89" y="78"/>
                    <a:pt x="89" y="62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" name="Freeform 16"/>
            <p:cNvSpPr>
              <a:spLocks/>
            </p:cNvSpPr>
            <p:nvPr userDrawn="1"/>
          </p:nvSpPr>
          <p:spPr bwMode="auto">
            <a:xfrm>
              <a:off x="5347" y="2966"/>
              <a:ext cx="17" cy="108"/>
            </a:xfrm>
            <a:custGeom>
              <a:avLst/>
              <a:gdLst>
                <a:gd name="T0" fmla="*/ 0 w 33"/>
                <a:gd name="T1" fmla="*/ 202 h 202"/>
                <a:gd name="T2" fmla="*/ 0 w 33"/>
                <a:gd name="T3" fmla="*/ 202 h 202"/>
                <a:gd name="T4" fmla="*/ 33 w 33"/>
                <a:gd name="T5" fmla="*/ 202 h 202"/>
                <a:gd name="T6" fmla="*/ 33 w 33"/>
                <a:gd name="T7" fmla="*/ 0 h 202"/>
                <a:gd name="T8" fmla="*/ 0 w 33"/>
                <a:gd name="T9" fmla="*/ 0 h 202"/>
                <a:gd name="T10" fmla="*/ 0 w 33"/>
                <a:gd name="T11" fmla="*/ 202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3" h="202">
                  <a:moveTo>
                    <a:pt x="0" y="202"/>
                  </a:moveTo>
                  <a:lnTo>
                    <a:pt x="0" y="202"/>
                  </a:lnTo>
                  <a:lnTo>
                    <a:pt x="33" y="202"/>
                  </a:lnTo>
                  <a:lnTo>
                    <a:pt x="33" y="0"/>
                  </a:lnTo>
                  <a:lnTo>
                    <a:pt x="0" y="0"/>
                  </a:lnTo>
                  <a:lnTo>
                    <a:pt x="0" y="202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" name="Freeform 17"/>
            <p:cNvSpPr>
              <a:spLocks noEditPoints="1"/>
            </p:cNvSpPr>
            <p:nvPr userDrawn="1"/>
          </p:nvSpPr>
          <p:spPr bwMode="auto">
            <a:xfrm>
              <a:off x="5371" y="3010"/>
              <a:ext cx="62" cy="66"/>
            </a:xfrm>
            <a:custGeom>
              <a:avLst/>
              <a:gdLst>
                <a:gd name="T0" fmla="*/ 119 w 119"/>
                <a:gd name="T1" fmla="*/ 121 h 125"/>
                <a:gd name="T2" fmla="*/ 119 w 119"/>
                <a:gd name="T3" fmla="*/ 121 h 125"/>
                <a:gd name="T4" fmla="*/ 86 w 119"/>
                <a:gd name="T5" fmla="*/ 121 h 125"/>
                <a:gd name="T6" fmla="*/ 86 w 119"/>
                <a:gd name="T7" fmla="*/ 110 h 125"/>
                <a:gd name="T8" fmla="*/ 86 w 119"/>
                <a:gd name="T9" fmla="*/ 110 h 125"/>
                <a:gd name="T10" fmla="*/ 54 w 119"/>
                <a:gd name="T11" fmla="*/ 125 h 125"/>
                <a:gd name="T12" fmla="*/ 0 w 119"/>
                <a:gd name="T13" fmla="*/ 62 h 125"/>
                <a:gd name="T14" fmla="*/ 54 w 119"/>
                <a:gd name="T15" fmla="*/ 0 h 125"/>
                <a:gd name="T16" fmla="*/ 86 w 119"/>
                <a:gd name="T17" fmla="*/ 15 h 125"/>
                <a:gd name="T18" fmla="*/ 86 w 119"/>
                <a:gd name="T19" fmla="*/ 4 h 125"/>
                <a:gd name="T20" fmla="*/ 119 w 119"/>
                <a:gd name="T21" fmla="*/ 4 h 125"/>
                <a:gd name="T22" fmla="*/ 119 w 119"/>
                <a:gd name="T23" fmla="*/ 121 h 125"/>
                <a:gd name="T24" fmla="*/ 90 w 119"/>
                <a:gd name="T25" fmla="*/ 62 h 125"/>
                <a:gd name="T26" fmla="*/ 90 w 119"/>
                <a:gd name="T27" fmla="*/ 62 h 125"/>
                <a:gd name="T28" fmla="*/ 62 w 119"/>
                <a:gd name="T29" fmla="*/ 29 h 125"/>
                <a:gd name="T30" fmla="*/ 34 w 119"/>
                <a:gd name="T31" fmla="*/ 62 h 125"/>
                <a:gd name="T32" fmla="*/ 62 w 119"/>
                <a:gd name="T33" fmla="*/ 95 h 125"/>
                <a:gd name="T34" fmla="*/ 90 w 119"/>
                <a:gd name="T35" fmla="*/ 62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19" h="125">
                  <a:moveTo>
                    <a:pt x="119" y="121"/>
                  </a:moveTo>
                  <a:lnTo>
                    <a:pt x="119" y="121"/>
                  </a:lnTo>
                  <a:lnTo>
                    <a:pt x="86" y="121"/>
                  </a:lnTo>
                  <a:lnTo>
                    <a:pt x="86" y="110"/>
                  </a:lnTo>
                  <a:lnTo>
                    <a:pt x="86" y="110"/>
                  </a:lnTo>
                  <a:cubicBezTo>
                    <a:pt x="79" y="119"/>
                    <a:pt x="66" y="125"/>
                    <a:pt x="54" y="125"/>
                  </a:cubicBezTo>
                  <a:cubicBezTo>
                    <a:pt x="20" y="125"/>
                    <a:pt x="0" y="93"/>
                    <a:pt x="0" y="62"/>
                  </a:cubicBezTo>
                  <a:cubicBezTo>
                    <a:pt x="0" y="31"/>
                    <a:pt x="20" y="0"/>
                    <a:pt x="54" y="0"/>
                  </a:cubicBezTo>
                  <a:cubicBezTo>
                    <a:pt x="66" y="0"/>
                    <a:pt x="78" y="5"/>
                    <a:pt x="86" y="15"/>
                  </a:cubicBezTo>
                  <a:lnTo>
                    <a:pt x="86" y="4"/>
                  </a:lnTo>
                  <a:lnTo>
                    <a:pt x="119" y="4"/>
                  </a:lnTo>
                  <a:lnTo>
                    <a:pt x="119" y="121"/>
                  </a:lnTo>
                  <a:close/>
                  <a:moveTo>
                    <a:pt x="90" y="62"/>
                  </a:moveTo>
                  <a:lnTo>
                    <a:pt x="90" y="62"/>
                  </a:lnTo>
                  <a:cubicBezTo>
                    <a:pt x="90" y="46"/>
                    <a:pt x="79" y="29"/>
                    <a:pt x="62" y="29"/>
                  </a:cubicBezTo>
                  <a:cubicBezTo>
                    <a:pt x="45" y="29"/>
                    <a:pt x="34" y="46"/>
                    <a:pt x="34" y="62"/>
                  </a:cubicBezTo>
                  <a:cubicBezTo>
                    <a:pt x="34" y="78"/>
                    <a:pt x="45" y="95"/>
                    <a:pt x="62" y="95"/>
                  </a:cubicBezTo>
                  <a:cubicBezTo>
                    <a:pt x="79" y="95"/>
                    <a:pt x="90" y="78"/>
                    <a:pt x="90" y="62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" name="Freeform 18"/>
            <p:cNvSpPr>
              <a:spLocks/>
            </p:cNvSpPr>
            <p:nvPr userDrawn="1"/>
          </p:nvSpPr>
          <p:spPr bwMode="auto">
            <a:xfrm>
              <a:off x="5445" y="3010"/>
              <a:ext cx="40" cy="64"/>
            </a:xfrm>
            <a:custGeom>
              <a:avLst/>
              <a:gdLst>
                <a:gd name="T0" fmla="*/ 34 w 77"/>
                <a:gd name="T1" fmla="*/ 16 h 121"/>
                <a:gd name="T2" fmla="*/ 34 w 77"/>
                <a:gd name="T3" fmla="*/ 16 h 121"/>
                <a:gd name="T4" fmla="*/ 34 w 77"/>
                <a:gd name="T5" fmla="*/ 16 h 121"/>
                <a:gd name="T6" fmla="*/ 63 w 77"/>
                <a:gd name="T7" fmla="*/ 0 h 121"/>
                <a:gd name="T8" fmla="*/ 77 w 77"/>
                <a:gd name="T9" fmla="*/ 3 h 121"/>
                <a:gd name="T10" fmla="*/ 73 w 77"/>
                <a:gd name="T11" fmla="*/ 34 h 121"/>
                <a:gd name="T12" fmla="*/ 59 w 77"/>
                <a:gd name="T13" fmla="*/ 29 h 121"/>
                <a:gd name="T14" fmla="*/ 34 w 77"/>
                <a:gd name="T15" fmla="*/ 68 h 121"/>
                <a:gd name="T16" fmla="*/ 34 w 77"/>
                <a:gd name="T17" fmla="*/ 121 h 121"/>
                <a:gd name="T18" fmla="*/ 0 w 77"/>
                <a:gd name="T19" fmla="*/ 121 h 121"/>
                <a:gd name="T20" fmla="*/ 0 w 77"/>
                <a:gd name="T21" fmla="*/ 4 h 121"/>
                <a:gd name="T22" fmla="*/ 34 w 77"/>
                <a:gd name="T23" fmla="*/ 4 h 121"/>
                <a:gd name="T24" fmla="*/ 34 w 77"/>
                <a:gd name="T25" fmla="*/ 16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7" h="121">
                  <a:moveTo>
                    <a:pt x="34" y="16"/>
                  </a:moveTo>
                  <a:lnTo>
                    <a:pt x="34" y="16"/>
                  </a:lnTo>
                  <a:lnTo>
                    <a:pt x="34" y="16"/>
                  </a:lnTo>
                  <a:cubicBezTo>
                    <a:pt x="41" y="5"/>
                    <a:pt x="51" y="0"/>
                    <a:pt x="63" y="0"/>
                  </a:cubicBezTo>
                  <a:cubicBezTo>
                    <a:pt x="68" y="0"/>
                    <a:pt x="73" y="1"/>
                    <a:pt x="77" y="3"/>
                  </a:cubicBezTo>
                  <a:lnTo>
                    <a:pt x="73" y="34"/>
                  </a:lnTo>
                  <a:cubicBezTo>
                    <a:pt x="69" y="31"/>
                    <a:pt x="64" y="29"/>
                    <a:pt x="59" y="29"/>
                  </a:cubicBezTo>
                  <a:cubicBezTo>
                    <a:pt x="36" y="29"/>
                    <a:pt x="34" y="50"/>
                    <a:pt x="34" y="68"/>
                  </a:cubicBezTo>
                  <a:lnTo>
                    <a:pt x="34" y="121"/>
                  </a:lnTo>
                  <a:lnTo>
                    <a:pt x="0" y="121"/>
                  </a:lnTo>
                  <a:lnTo>
                    <a:pt x="0" y="4"/>
                  </a:lnTo>
                  <a:lnTo>
                    <a:pt x="34" y="4"/>
                  </a:lnTo>
                  <a:lnTo>
                    <a:pt x="34" y="16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5" name="Freeform 19"/>
            <p:cNvSpPr>
              <a:spLocks noEditPoints="1"/>
            </p:cNvSpPr>
            <p:nvPr userDrawn="1"/>
          </p:nvSpPr>
          <p:spPr bwMode="auto">
            <a:xfrm>
              <a:off x="5490" y="2975"/>
              <a:ext cx="21" cy="99"/>
            </a:xfrm>
            <a:custGeom>
              <a:avLst/>
              <a:gdLst>
                <a:gd name="T0" fmla="*/ 40 w 40"/>
                <a:gd name="T1" fmla="*/ 19 h 186"/>
                <a:gd name="T2" fmla="*/ 40 w 40"/>
                <a:gd name="T3" fmla="*/ 19 h 186"/>
                <a:gd name="T4" fmla="*/ 20 w 40"/>
                <a:gd name="T5" fmla="*/ 39 h 186"/>
                <a:gd name="T6" fmla="*/ 0 w 40"/>
                <a:gd name="T7" fmla="*/ 19 h 186"/>
                <a:gd name="T8" fmla="*/ 20 w 40"/>
                <a:gd name="T9" fmla="*/ 0 h 186"/>
                <a:gd name="T10" fmla="*/ 40 w 40"/>
                <a:gd name="T11" fmla="*/ 19 h 186"/>
                <a:gd name="T12" fmla="*/ 37 w 40"/>
                <a:gd name="T13" fmla="*/ 186 h 186"/>
                <a:gd name="T14" fmla="*/ 37 w 40"/>
                <a:gd name="T15" fmla="*/ 186 h 186"/>
                <a:gd name="T16" fmla="*/ 3 w 40"/>
                <a:gd name="T17" fmla="*/ 186 h 186"/>
                <a:gd name="T18" fmla="*/ 3 w 40"/>
                <a:gd name="T19" fmla="*/ 69 h 186"/>
                <a:gd name="T20" fmla="*/ 37 w 40"/>
                <a:gd name="T21" fmla="*/ 69 h 186"/>
                <a:gd name="T22" fmla="*/ 37 w 40"/>
                <a:gd name="T23" fmla="*/ 186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0" h="186">
                  <a:moveTo>
                    <a:pt x="40" y="19"/>
                  </a:moveTo>
                  <a:lnTo>
                    <a:pt x="40" y="19"/>
                  </a:lnTo>
                  <a:cubicBezTo>
                    <a:pt x="40" y="30"/>
                    <a:pt x="31" y="39"/>
                    <a:pt x="20" y="39"/>
                  </a:cubicBez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19"/>
                  </a:cubicBezTo>
                  <a:close/>
                  <a:moveTo>
                    <a:pt x="37" y="186"/>
                  </a:moveTo>
                  <a:lnTo>
                    <a:pt x="37" y="186"/>
                  </a:lnTo>
                  <a:lnTo>
                    <a:pt x="3" y="186"/>
                  </a:lnTo>
                  <a:lnTo>
                    <a:pt x="3" y="69"/>
                  </a:lnTo>
                  <a:lnTo>
                    <a:pt x="37" y="69"/>
                  </a:lnTo>
                  <a:lnTo>
                    <a:pt x="37" y="186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" name="Freeform 20"/>
            <p:cNvSpPr>
              <a:spLocks/>
            </p:cNvSpPr>
            <p:nvPr userDrawn="1"/>
          </p:nvSpPr>
          <p:spPr bwMode="auto">
            <a:xfrm>
              <a:off x="5516" y="3010"/>
              <a:ext cx="45" cy="66"/>
            </a:xfrm>
            <a:custGeom>
              <a:avLst/>
              <a:gdLst>
                <a:gd name="T0" fmla="*/ 67 w 87"/>
                <a:gd name="T1" fmla="*/ 31 h 125"/>
                <a:gd name="T2" fmla="*/ 67 w 87"/>
                <a:gd name="T3" fmla="*/ 31 h 125"/>
                <a:gd name="T4" fmla="*/ 49 w 87"/>
                <a:gd name="T5" fmla="*/ 23 h 125"/>
                <a:gd name="T6" fmla="*/ 38 w 87"/>
                <a:gd name="T7" fmla="*/ 33 h 125"/>
                <a:gd name="T8" fmla="*/ 62 w 87"/>
                <a:gd name="T9" fmla="*/ 49 h 125"/>
                <a:gd name="T10" fmla="*/ 87 w 87"/>
                <a:gd name="T11" fmla="*/ 83 h 125"/>
                <a:gd name="T12" fmla="*/ 41 w 87"/>
                <a:gd name="T13" fmla="*/ 125 h 125"/>
                <a:gd name="T14" fmla="*/ 0 w 87"/>
                <a:gd name="T15" fmla="*/ 105 h 125"/>
                <a:gd name="T16" fmla="*/ 15 w 87"/>
                <a:gd name="T17" fmla="*/ 85 h 125"/>
                <a:gd name="T18" fmla="*/ 40 w 87"/>
                <a:gd name="T19" fmla="*/ 99 h 125"/>
                <a:gd name="T20" fmla="*/ 53 w 87"/>
                <a:gd name="T21" fmla="*/ 86 h 125"/>
                <a:gd name="T22" fmla="*/ 30 w 87"/>
                <a:gd name="T23" fmla="*/ 68 h 125"/>
                <a:gd name="T24" fmla="*/ 6 w 87"/>
                <a:gd name="T25" fmla="*/ 38 h 125"/>
                <a:gd name="T26" fmla="*/ 44 w 87"/>
                <a:gd name="T27" fmla="*/ 0 h 125"/>
                <a:gd name="T28" fmla="*/ 81 w 87"/>
                <a:gd name="T29" fmla="*/ 12 h 125"/>
                <a:gd name="T30" fmla="*/ 67 w 87"/>
                <a:gd name="T31" fmla="*/ 31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87" h="125">
                  <a:moveTo>
                    <a:pt x="67" y="31"/>
                  </a:moveTo>
                  <a:lnTo>
                    <a:pt x="67" y="31"/>
                  </a:lnTo>
                  <a:cubicBezTo>
                    <a:pt x="62" y="27"/>
                    <a:pt x="56" y="23"/>
                    <a:pt x="49" y="23"/>
                  </a:cubicBezTo>
                  <a:cubicBezTo>
                    <a:pt x="44" y="23"/>
                    <a:pt x="38" y="27"/>
                    <a:pt x="38" y="33"/>
                  </a:cubicBezTo>
                  <a:cubicBezTo>
                    <a:pt x="38" y="42"/>
                    <a:pt x="51" y="44"/>
                    <a:pt x="62" y="49"/>
                  </a:cubicBezTo>
                  <a:cubicBezTo>
                    <a:pt x="75" y="55"/>
                    <a:pt x="87" y="63"/>
                    <a:pt x="87" y="83"/>
                  </a:cubicBezTo>
                  <a:cubicBezTo>
                    <a:pt x="87" y="109"/>
                    <a:pt x="66" y="125"/>
                    <a:pt x="41" y="125"/>
                  </a:cubicBezTo>
                  <a:cubicBezTo>
                    <a:pt x="25" y="125"/>
                    <a:pt x="10" y="117"/>
                    <a:pt x="0" y="105"/>
                  </a:cubicBezTo>
                  <a:lnTo>
                    <a:pt x="15" y="85"/>
                  </a:lnTo>
                  <a:cubicBezTo>
                    <a:pt x="21" y="92"/>
                    <a:pt x="30" y="99"/>
                    <a:pt x="40" y="99"/>
                  </a:cubicBezTo>
                  <a:cubicBezTo>
                    <a:pt x="47" y="99"/>
                    <a:pt x="53" y="94"/>
                    <a:pt x="53" y="86"/>
                  </a:cubicBezTo>
                  <a:cubicBezTo>
                    <a:pt x="53" y="76"/>
                    <a:pt x="41" y="73"/>
                    <a:pt x="30" y="68"/>
                  </a:cubicBezTo>
                  <a:cubicBezTo>
                    <a:pt x="18" y="63"/>
                    <a:pt x="6" y="57"/>
                    <a:pt x="6" y="38"/>
                  </a:cubicBezTo>
                  <a:cubicBezTo>
                    <a:pt x="6" y="16"/>
                    <a:pt x="22" y="0"/>
                    <a:pt x="44" y="0"/>
                  </a:cubicBezTo>
                  <a:cubicBezTo>
                    <a:pt x="56" y="0"/>
                    <a:pt x="72" y="4"/>
                    <a:pt x="81" y="12"/>
                  </a:cubicBezTo>
                  <a:lnTo>
                    <a:pt x="67" y="31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10" name="Content Placeholder 9"/>
          <p:cNvSpPr>
            <a:spLocks noGrp="1"/>
          </p:cNvSpPr>
          <p:nvPr>
            <p:ph sz="quarter" idx="12" hasCustomPrompt="1"/>
          </p:nvPr>
        </p:nvSpPr>
        <p:spPr>
          <a:xfrm>
            <a:off x="360000" y="1317993"/>
            <a:ext cx="4122000" cy="3313219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en-US" dirty="0"/>
              <a:t>Click to add sub-header text. Indent for secondary levels and bullets. Or use buttons to add content, </a:t>
            </a:r>
          </a:p>
          <a:p>
            <a:pPr lvl="1"/>
            <a:r>
              <a:rPr lang="en-US" dirty="0"/>
              <a:t>Indent Level 1—Body copy</a:t>
            </a:r>
          </a:p>
          <a:p>
            <a:pPr lvl="2"/>
            <a:r>
              <a:rPr lang="en-US" dirty="0"/>
              <a:t>Indent Level 2—Bullets start here</a:t>
            </a:r>
          </a:p>
          <a:p>
            <a:pPr lvl="3"/>
            <a:r>
              <a:rPr lang="en-US" dirty="0"/>
              <a:t>Third level</a:t>
            </a:r>
          </a:p>
          <a:p>
            <a:pPr lvl="4"/>
            <a:r>
              <a:rPr lang="en-US" dirty="0"/>
              <a:t>Fourth level</a:t>
            </a:r>
          </a:p>
          <a:p>
            <a:pPr lvl="5"/>
            <a:r>
              <a:rPr lang="en-US" dirty="0"/>
              <a:t>Fifth level</a:t>
            </a:r>
          </a:p>
          <a:p>
            <a:pPr lvl="6"/>
            <a:r>
              <a:rPr lang="en-US" dirty="0"/>
              <a:t>Sixth level</a:t>
            </a:r>
          </a:p>
          <a:p>
            <a:pPr lvl="7"/>
            <a:r>
              <a:rPr lang="en-US" dirty="0"/>
              <a:t>Seventh level</a:t>
            </a:r>
          </a:p>
          <a:p>
            <a:pPr lvl="8"/>
            <a:r>
              <a:rPr lang="en-US" dirty="0"/>
              <a:t>Eighth level</a:t>
            </a:r>
          </a:p>
          <a:p>
            <a:pPr lvl="0"/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3" hasCustomPrompt="1"/>
          </p:nvPr>
        </p:nvSpPr>
        <p:spPr>
          <a:xfrm>
            <a:off x="4662000" y="1317993"/>
            <a:ext cx="4122000" cy="3313219"/>
          </a:xfrm>
        </p:spPr>
        <p:txBody>
          <a:bodyPr/>
          <a:lstStyle/>
          <a:p>
            <a:pPr lvl="0"/>
            <a:r>
              <a:rPr lang="en-US" dirty="0"/>
              <a:t>Click to add sub-header text. Indent for secondary levels and bullets. Or use buttons to add content, </a:t>
            </a:r>
          </a:p>
          <a:p>
            <a:pPr lvl="1"/>
            <a:r>
              <a:rPr lang="en-US" dirty="0"/>
              <a:t>Indent Level 1—Body copy</a:t>
            </a:r>
          </a:p>
          <a:p>
            <a:pPr lvl="2"/>
            <a:r>
              <a:rPr lang="en-US" dirty="0"/>
              <a:t>Indent Level 2—Bullets start here</a:t>
            </a:r>
          </a:p>
          <a:p>
            <a:pPr lvl="3"/>
            <a:r>
              <a:rPr lang="en-US" dirty="0"/>
              <a:t>Third level</a:t>
            </a:r>
          </a:p>
          <a:p>
            <a:pPr lvl="4"/>
            <a:r>
              <a:rPr lang="en-US" dirty="0"/>
              <a:t>Fourth level</a:t>
            </a:r>
          </a:p>
          <a:p>
            <a:pPr lvl="5"/>
            <a:r>
              <a:rPr lang="en-US" dirty="0"/>
              <a:t>Fifth level</a:t>
            </a:r>
          </a:p>
          <a:p>
            <a:pPr lvl="6"/>
            <a:r>
              <a:rPr lang="en-US" dirty="0"/>
              <a:t>Sixth level</a:t>
            </a:r>
          </a:p>
          <a:p>
            <a:pPr lvl="7"/>
            <a:r>
              <a:rPr lang="en-US" dirty="0"/>
              <a:t>Seventh level</a:t>
            </a:r>
          </a:p>
          <a:p>
            <a:pPr lvl="8"/>
            <a:r>
              <a:rPr lang="en-US" dirty="0"/>
              <a:t>Eighth level</a:t>
            </a:r>
          </a:p>
          <a:p>
            <a:pPr lvl="0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add page title here, refrain from using more than one line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067390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Up Alternativ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add page title here, refrain from using more than one line</a:t>
            </a:r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dirty="0"/>
              <a:t>© 2016 Kodak </a:t>
            </a:r>
            <a:r>
              <a:rPr lang="en-GB" dirty="0" err="1"/>
              <a:t>Alaris</a:t>
            </a:r>
            <a:r>
              <a:rPr lang="en-GB" dirty="0"/>
              <a:t> Inc.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9EEDEC3-62C2-4363-BB26-E6EA1895165E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2" hasCustomPrompt="1"/>
          </p:nvPr>
        </p:nvSpPr>
        <p:spPr>
          <a:xfrm>
            <a:off x="360000" y="1317993"/>
            <a:ext cx="1972800" cy="3313219"/>
          </a:xfrm>
        </p:spPr>
        <p:txBody>
          <a:bodyPr/>
          <a:lstStyle/>
          <a:p>
            <a:pPr lvl="0"/>
            <a:r>
              <a:rPr lang="en-US" dirty="0"/>
              <a:t>Click to add sub-header text. Indent for secondary levels and bullets. Or use buttons to add content, </a:t>
            </a:r>
          </a:p>
          <a:p>
            <a:pPr lvl="1"/>
            <a:r>
              <a:rPr lang="en-US" dirty="0"/>
              <a:t>Indent Level 1—Body copy</a:t>
            </a:r>
          </a:p>
          <a:p>
            <a:pPr lvl="2"/>
            <a:r>
              <a:rPr lang="en-US" dirty="0"/>
              <a:t>Indent Level 2—Bullets start here</a:t>
            </a:r>
          </a:p>
          <a:p>
            <a:pPr lvl="3"/>
            <a:r>
              <a:rPr lang="en-US" dirty="0"/>
              <a:t>Third level</a:t>
            </a:r>
          </a:p>
          <a:p>
            <a:pPr lvl="4"/>
            <a:r>
              <a:rPr lang="en-US" dirty="0"/>
              <a:t>Fourth level</a:t>
            </a:r>
          </a:p>
        </p:txBody>
      </p:sp>
      <p:sp>
        <p:nvSpPr>
          <p:cNvPr id="8" name="Content Placeholder 9"/>
          <p:cNvSpPr>
            <a:spLocks noGrp="1"/>
          </p:cNvSpPr>
          <p:nvPr>
            <p:ph sz="quarter" idx="14" hasCustomPrompt="1"/>
          </p:nvPr>
        </p:nvSpPr>
        <p:spPr>
          <a:xfrm>
            <a:off x="2509200" y="1317993"/>
            <a:ext cx="6271200" cy="3313219"/>
          </a:xfrm>
        </p:spPr>
        <p:txBody>
          <a:bodyPr/>
          <a:lstStyle/>
          <a:p>
            <a:pPr lvl="0"/>
            <a:r>
              <a:rPr lang="en-US" dirty="0"/>
              <a:t>Click to add sub-header text. Indent for secondary levels and bullets. Or use buttons to add content, </a:t>
            </a:r>
          </a:p>
          <a:p>
            <a:pPr lvl="1"/>
            <a:r>
              <a:rPr lang="en-US" dirty="0"/>
              <a:t>Indent Level 1—Body copy</a:t>
            </a:r>
          </a:p>
          <a:p>
            <a:pPr lvl="2"/>
            <a:r>
              <a:rPr lang="en-US" dirty="0"/>
              <a:t>Indent Level 2—Bullets start here</a:t>
            </a:r>
          </a:p>
          <a:p>
            <a:pPr lvl="3"/>
            <a:r>
              <a:rPr lang="en-US" dirty="0"/>
              <a:t>Third level</a:t>
            </a:r>
          </a:p>
          <a:p>
            <a:pPr lvl="4"/>
            <a:r>
              <a:rPr lang="en-US" dirty="0"/>
              <a:t>Fourth level</a:t>
            </a:r>
          </a:p>
        </p:txBody>
      </p:sp>
      <p:grpSp>
        <p:nvGrpSpPr>
          <p:cNvPr id="9" name="Group 4"/>
          <p:cNvGrpSpPr>
            <a:grpSpLocks noChangeAspect="1"/>
          </p:cNvGrpSpPr>
          <p:nvPr userDrawn="1"/>
        </p:nvGrpSpPr>
        <p:grpSpPr bwMode="auto">
          <a:xfrm>
            <a:off x="7764462" y="4708526"/>
            <a:ext cx="1020763" cy="174625"/>
            <a:chOff x="4918" y="2966"/>
            <a:chExt cx="643" cy="110"/>
          </a:xfrm>
        </p:grpSpPr>
        <p:sp>
          <p:nvSpPr>
            <p:cNvPr id="11" name="Freeform 5"/>
            <p:cNvSpPr>
              <a:spLocks noEditPoints="1"/>
            </p:cNvSpPr>
            <p:nvPr userDrawn="1"/>
          </p:nvSpPr>
          <p:spPr bwMode="auto">
            <a:xfrm>
              <a:off x="5121" y="3011"/>
              <a:ext cx="58" cy="64"/>
            </a:xfrm>
            <a:custGeom>
              <a:avLst/>
              <a:gdLst>
                <a:gd name="T0" fmla="*/ 55 w 112"/>
                <a:gd name="T1" fmla="*/ 92 h 121"/>
                <a:gd name="T2" fmla="*/ 55 w 112"/>
                <a:gd name="T3" fmla="*/ 92 h 121"/>
                <a:gd name="T4" fmla="*/ 33 w 112"/>
                <a:gd name="T5" fmla="*/ 78 h 121"/>
                <a:gd name="T6" fmla="*/ 55 w 112"/>
                <a:gd name="T7" fmla="*/ 66 h 121"/>
                <a:gd name="T8" fmla="*/ 78 w 112"/>
                <a:gd name="T9" fmla="*/ 66 h 121"/>
                <a:gd name="T10" fmla="*/ 78 w 112"/>
                <a:gd name="T11" fmla="*/ 73 h 121"/>
                <a:gd name="T12" fmla="*/ 55 w 112"/>
                <a:gd name="T13" fmla="*/ 92 h 121"/>
                <a:gd name="T14" fmla="*/ 78 w 112"/>
                <a:gd name="T15" fmla="*/ 43 h 121"/>
                <a:gd name="T16" fmla="*/ 78 w 112"/>
                <a:gd name="T17" fmla="*/ 43 h 121"/>
                <a:gd name="T18" fmla="*/ 56 w 112"/>
                <a:gd name="T19" fmla="*/ 43 h 121"/>
                <a:gd name="T20" fmla="*/ 0 w 112"/>
                <a:gd name="T21" fmla="*/ 81 h 121"/>
                <a:gd name="T22" fmla="*/ 55 w 112"/>
                <a:gd name="T23" fmla="*/ 121 h 121"/>
                <a:gd name="T24" fmla="*/ 111 w 112"/>
                <a:gd name="T25" fmla="*/ 77 h 121"/>
                <a:gd name="T26" fmla="*/ 112 w 112"/>
                <a:gd name="T27" fmla="*/ 61 h 121"/>
                <a:gd name="T28" fmla="*/ 111 w 112"/>
                <a:gd name="T29" fmla="*/ 44 h 121"/>
                <a:gd name="T30" fmla="*/ 56 w 112"/>
                <a:gd name="T31" fmla="*/ 0 h 121"/>
                <a:gd name="T32" fmla="*/ 19 w 112"/>
                <a:gd name="T33" fmla="*/ 5 h 121"/>
                <a:gd name="T34" fmla="*/ 19 w 112"/>
                <a:gd name="T35" fmla="*/ 33 h 121"/>
                <a:gd name="T36" fmla="*/ 49 w 112"/>
                <a:gd name="T37" fmla="*/ 27 h 121"/>
                <a:gd name="T38" fmla="*/ 78 w 112"/>
                <a:gd name="T39" fmla="*/ 43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12" h="121">
                  <a:moveTo>
                    <a:pt x="55" y="92"/>
                  </a:moveTo>
                  <a:lnTo>
                    <a:pt x="55" y="92"/>
                  </a:lnTo>
                  <a:cubicBezTo>
                    <a:pt x="41" y="92"/>
                    <a:pt x="33" y="86"/>
                    <a:pt x="33" y="78"/>
                  </a:cubicBezTo>
                  <a:cubicBezTo>
                    <a:pt x="33" y="71"/>
                    <a:pt x="38" y="66"/>
                    <a:pt x="55" y="66"/>
                  </a:cubicBezTo>
                  <a:lnTo>
                    <a:pt x="78" y="66"/>
                  </a:lnTo>
                  <a:cubicBezTo>
                    <a:pt x="78" y="66"/>
                    <a:pt x="78" y="70"/>
                    <a:pt x="78" y="73"/>
                  </a:cubicBezTo>
                  <a:cubicBezTo>
                    <a:pt x="78" y="86"/>
                    <a:pt x="70" y="92"/>
                    <a:pt x="55" y="92"/>
                  </a:cubicBezTo>
                  <a:close/>
                  <a:moveTo>
                    <a:pt x="78" y="43"/>
                  </a:moveTo>
                  <a:lnTo>
                    <a:pt x="78" y="43"/>
                  </a:lnTo>
                  <a:lnTo>
                    <a:pt x="56" y="43"/>
                  </a:lnTo>
                  <a:cubicBezTo>
                    <a:pt x="17" y="43"/>
                    <a:pt x="0" y="55"/>
                    <a:pt x="0" y="81"/>
                  </a:cubicBezTo>
                  <a:cubicBezTo>
                    <a:pt x="0" y="106"/>
                    <a:pt x="23" y="121"/>
                    <a:pt x="55" y="121"/>
                  </a:cubicBezTo>
                  <a:cubicBezTo>
                    <a:pt x="88" y="121"/>
                    <a:pt x="110" y="104"/>
                    <a:pt x="111" y="77"/>
                  </a:cubicBezTo>
                  <a:cubicBezTo>
                    <a:pt x="112" y="72"/>
                    <a:pt x="112" y="68"/>
                    <a:pt x="112" y="61"/>
                  </a:cubicBezTo>
                  <a:cubicBezTo>
                    <a:pt x="112" y="54"/>
                    <a:pt x="112" y="49"/>
                    <a:pt x="111" y="44"/>
                  </a:cubicBezTo>
                  <a:cubicBezTo>
                    <a:pt x="109" y="12"/>
                    <a:pt x="86" y="0"/>
                    <a:pt x="56" y="0"/>
                  </a:cubicBezTo>
                  <a:cubicBezTo>
                    <a:pt x="37" y="0"/>
                    <a:pt x="22" y="5"/>
                    <a:pt x="19" y="5"/>
                  </a:cubicBezTo>
                  <a:lnTo>
                    <a:pt x="19" y="33"/>
                  </a:lnTo>
                  <a:cubicBezTo>
                    <a:pt x="23" y="31"/>
                    <a:pt x="36" y="27"/>
                    <a:pt x="49" y="27"/>
                  </a:cubicBezTo>
                  <a:cubicBezTo>
                    <a:pt x="65" y="27"/>
                    <a:pt x="78" y="30"/>
                    <a:pt x="78" y="43"/>
                  </a:cubicBezTo>
                  <a:close/>
                </a:path>
              </a:pathLst>
            </a:custGeom>
            <a:solidFill>
              <a:srgbClr val="ED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" name="Freeform 6"/>
            <p:cNvSpPr>
              <a:spLocks/>
            </p:cNvSpPr>
            <p:nvPr userDrawn="1"/>
          </p:nvSpPr>
          <p:spPr bwMode="auto">
            <a:xfrm>
              <a:off x="5186" y="2988"/>
              <a:ext cx="61" cy="86"/>
            </a:xfrm>
            <a:custGeom>
              <a:avLst/>
              <a:gdLst>
                <a:gd name="T0" fmla="*/ 0 w 118"/>
                <a:gd name="T1" fmla="*/ 0 h 160"/>
                <a:gd name="T2" fmla="*/ 0 w 118"/>
                <a:gd name="T3" fmla="*/ 0 h 160"/>
                <a:gd name="T4" fmla="*/ 0 w 118"/>
                <a:gd name="T5" fmla="*/ 160 h 160"/>
                <a:gd name="T6" fmla="*/ 36 w 118"/>
                <a:gd name="T7" fmla="*/ 160 h 160"/>
                <a:gd name="T8" fmla="*/ 36 w 118"/>
                <a:gd name="T9" fmla="*/ 114 h 160"/>
                <a:gd name="T10" fmla="*/ 73 w 118"/>
                <a:gd name="T11" fmla="*/ 160 h 160"/>
                <a:gd name="T12" fmla="*/ 118 w 118"/>
                <a:gd name="T13" fmla="*/ 160 h 160"/>
                <a:gd name="T14" fmla="*/ 70 w 118"/>
                <a:gd name="T15" fmla="*/ 100 h 160"/>
                <a:gd name="T16" fmla="*/ 115 w 118"/>
                <a:gd name="T17" fmla="*/ 46 h 160"/>
                <a:gd name="T18" fmla="*/ 72 w 118"/>
                <a:gd name="T19" fmla="*/ 46 h 160"/>
                <a:gd name="T20" fmla="*/ 36 w 118"/>
                <a:gd name="T21" fmla="*/ 92 h 160"/>
                <a:gd name="T22" fmla="*/ 36 w 118"/>
                <a:gd name="T23" fmla="*/ 0 h 160"/>
                <a:gd name="T24" fmla="*/ 0 w 118"/>
                <a:gd name="T25" fmla="*/ 0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8" h="160">
                  <a:moveTo>
                    <a:pt x="0" y="0"/>
                  </a:moveTo>
                  <a:lnTo>
                    <a:pt x="0" y="0"/>
                  </a:lnTo>
                  <a:lnTo>
                    <a:pt x="0" y="160"/>
                  </a:lnTo>
                  <a:lnTo>
                    <a:pt x="36" y="160"/>
                  </a:lnTo>
                  <a:lnTo>
                    <a:pt x="36" y="114"/>
                  </a:lnTo>
                  <a:lnTo>
                    <a:pt x="73" y="160"/>
                  </a:lnTo>
                  <a:lnTo>
                    <a:pt x="118" y="160"/>
                  </a:lnTo>
                  <a:lnTo>
                    <a:pt x="70" y="100"/>
                  </a:lnTo>
                  <a:lnTo>
                    <a:pt x="115" y="46"/>
                  </a:lnTo>
                  <a:lnTo>
                    <a:pt x="72" y="46"/>
                  </a:lnTo>
                  <a:lnTo>
                    <a:pt x="36" y="92"/>
                  </a:lnTo>
                  <a:lnTo>
                    <a:pt x="3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D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" name="Freeform 7"/>
            <p:cNvSpPr>
              <a:spLocks noEditPoints="1"/>
            </p:cNvSpPr>
            <p:nvPr userDrawn="1"/>
          </p:nvSpPr>
          <p:spPr bwMode="auto">
            <a:xfrm>
              <a:off x="4983" y="3011"/>
              <a:ext cx="64" cy="64"/>
            </a:xfrm>
            <a:custGeom>
              <a:avLst/>
              <a:gdLst>
                <a:gd name="T0" fmla="*/ 62 w 124"/>
                <a:gd name="T1" fmla="*/ 30 h 121"/>
                <a:gd name="T2" fmla="*/ 62 w 124"/>
                <a:gd name="T3" fmla="*/ 30 h 121"/>
                <a:gd name="T4" fmla="*/ 35 w 124"/>
                <a:gd name="T5" fmla="*/ 61 h 121"/>
                <a:gd name="T6" fmla="*/ 62 w 124"/>
                <a:gd name="T7" fmla="*/ 90 h 121"/>
                <a:gd name="T8" fmla="*/ 88 w 124"/>
                <a:gd name="T9" fmla="*/ 61 h 121"/>
                <a:gd name="T10" fmla="*/ 62 w 124"/>
                <a:gd name="T11" fmla="*/ 30 h 121"/>
                <a:gd name="T12" fmla="*/ 62 w 124"/>
                <a:gd name="T13" fmla="*/ 121 h 121"/>
                <a:gd name="T14" fmla="*/ 62 w 124"/>
                <a:gd name="T15" fmla="*/ 121 h 121"/>
                <a:gd name="T16" fmla="*/ 0 w 124"/>
                <a:gd name="T17" fmla="*/ 61 h 121"/>
                <a:gd name="T18" fmla="*/ 62 w 124"/>
                <a:gd name="T19" fmla="*/ 0 h 121"/>
                <a:gd name="T20" fmla="*/ 124 w 124"/>
                <a:gd name="T21" fmla="*/ 61 h 121"/>
                <a:gd name="T22" fmla="*/ 62 w 124"/>
                <a:gd name="T23" fmla="*/ 121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24" h="121">
                  <a:moveTo>
                    <a:pt x="62" y="30"/>
                  </a:moveTo>
                  <a:lnTo>
                    <a:pt x="62" y="30"/>
                  </a:lnTo>
                  <a:cubicBezTo>
                    <a:pt x="46" y="30"/>
                    <a:pt x="35" y="42"/>
                    <a:pt x="35" y="61"/>
                  </a:cubicBezTo>
                  <a:cubicBezTo>
                    <a:pt x="35" y="79"/>
                    <a:pt x="46" y="90"/>
                    <a:pt x="62" y="90"/>
                  </a:cubicBezTo>
                  <a:cubicBezTo>
                    <a:pt x="77" y="90"/>
                    <a:pt x="88" y="79"/>
                    <a:pt x="88" y="61"/>
                  </a:cubicBezTo>
                  <a:cubicBezTo>
                    <a:pt x="88" y="42"/>
                    <a:pt x="77" y="30"/>
                    <a:pt x="62" y="30"/>
                  </a:cubicBezTo>
                  <a:close/>
                  <a:moveTo>
                    <a:pt x="62" y="121"/>
                  </a:moveTo>
                  <a:lnTo>
                    <a:pt x="62" y="121"/>
                  </a:lnTo>
                  <a:cubicBezTo>
                    <a:pt x="26" y="121"/>
                    <a:pt x="0" y="98"/>
                    <a:pt x="0" y="61"/>
                  </a:cubicBezTo>
                  <a:cubicBezTo>
                    <a:pt x="0" y="24"/>
                    <a:pt x="26" y="0"/>
                    <a:pt x="62" y="0"/>
                  </a:cubicBezTo>
                  <a:cubicBezTo>
                    <a:pt x="97" y="0"/>
                    <a:pt x="124" y="24"/>
                    <a:pt x="124" y="61"/>
                  </a:cubicBezTo>
                  <a:cubicBezTo>
                    <a:pt x="124" y="98"/>
                    <a:pt x="97" y="121"/>
                    <a:pt x="62" y="121"/>
                  </a:cubicBezTo>
                  <a:close/>
                </a:path>
              </a:pathLst>
            </a:custGeom>
            <a:solidFill>
              <a:srgbClr val="ED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" name="Freeform 8"/>
            <p:cNvSpPr>
              <a:spLocks/>
            </p:cNvSpPr>
            <p:nvPr userDrawn="1"/>
          </p:nvSpPr>
          <p:spPr bwMode="auto">
            <a:xfrm>
              <a:off x="4918" y="2991"/>
              <a:ext cx="70" cy="83"/>
            </a:xfrm>
            <a:custGeom>
              <a:avLst/>
              <a:gdLst>
                <a:gd name="T0" fmla="*/ 84 w 136"/>
                <a:gd name="T1" fmla="*/ 0 h 155"/>
                <a:gd name="T2" fmla="*/ 84 w 136"/>
                <a:gd name="T3" fmla="*/ 0 h 155"/>
                <a:gd name="T4" fmla="*/ 39 w 136"/>
                <a:gd name="T5" fmla="*/ 62 h 155"/>
                <a:gd name="T6" fmla="*/ 39 w 136"/>
                <a:gd name="T7" fmla="*/ 0 h 155"/>
                <a:gd name="T8" fmla="*/ 0 w 136"/>
                <a:gd name="T9" fmla="*/ 0 h 155"/>
                <a:gd name="T10" fmla="*/ 0 w 136"/>
                <a:gd name="T11" fmla="*/ 155 h 155"/>
                <a:gd name="T12" fmla="*/ 39 w 136"/>
                <a:gd name="T13" fmla="*/ 155 h 155"/>
                <a:gd name="T14" fmla="*/ 39 w 136"/>
                <a:gd name="T15" fmla="*/ 88 h 155"/>
                <a:gd name="T16" fmla="*/ 86 w 136"/>
                <a:gd name="T17" fmla="*/ 155 h 155"/>
                <a:gd name="T18" fmla="*/ 136 w 136"/>
                <a:gd name="T19" fmla="*/ 155 h 155"/>
                <a:gd name="T20" fmla="*/ 75 w 136"/>
                <a:gd name="T21" fmla="*/ 73 h 155"/>
                <a:gd name="T22" fmla="*/ 131 w 136"/>
                <a:gd name="T23" fmla="*/ 0 h 155"/>
                <a:gd name="T24" fmla="*/ 84 w 136"/>
                <a:gd name="T25" fmla="*/ 0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6" h="155">
                  <a:moveTo>
                    <a:pt x="84" y="0"/>
                  </a:moveTo>
                  <a:lnTo>
                    <a:pt x="84" y="0"/>
                  </a:lnTo>
                  <a:lnTo>
                    <a:pt x="39" y="62"/>
                  </a:lnTo>
                  <a:lnTo>
                    <a:pt x="39" y="0"/>
                  </a:lnTo>
                  <a:lnTo>
                    <a:pt x="0" y="0"/>
                  </a:lnTo>
                  <a:lnTo>
                    <a:pt x="0" y="155"/>
                  </a:lnTo>
                  <a:lnTo>
                    <a:pt x="39" y="155"/>
                  </a:lnTo>
                  <a:lnTo>
                    <a:pt x="39" y="88"/>
                  </a:lnTo>
                  <a:lnTo>
                    <a:pt x="86" y="155"/>
                  </a:lnTo>
                  <a:lnTo>
                    <a:pt x="136" y="155"/>
                  </a:lnTo>
                  <a:lnTo>
                    <a:pt x="75" y="73"/>
                  </a:lnTo>
                  <a:lnTo>
                    <a:pt x="131" y="0"/>
                  </a:lnTo>
                  <a:lnTo>
                    <a:pt x="84" y="0"/>
                  </a:lnTo>
                  <a:close/>
                </a:path>
              </a:pathLst>
            </a:custGeom>
            <a:solidFill>
              <a:srgbClr val="ED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" name="Freeform 9"/>
            <p:cNvSpPr>
              <a:spLocks noEditPoints="1"/>
            </p:cNvSpPr>
            <p:nvPr userDrawn="1"/>
          </p:nvSpPr>
          <p:spPr bwMode="auto">
            <a:xfrm>
              <a:off x="5053" y="2988"/>
              <a:ext cx="64" cy="87"/>
            </a:xfrm>
            <a:custGeom>
              <a:avLst/>
              <a:gdLst>
                <a:gd name="T0" fmla="*/ 62 w 123"/>
                <a:gd name="T1" fmla="*/ 132 h 163"/>
                <a:gd name="T2" fmla="*/ 62 w 123"/>
                <a:gd name="T3" fmla="*/ 132 h 163"/>
                <a:gd name="T4" fmla="*/ 35 w 123"/>
                <a:gd name="T5" fmla="*/ 102 h 163"/>
                <a:gd name="T6" fmla="*/ 62 w 123"/>
                <a:gd name="T7" fmla="*/ 72 h 163"/>
                <a:gd name="T8" fmla="*/ 89 w 123"/>
                <a:gd name="T9" fmla="*/ 102 h 163"/>
                <a:gd name="T10" fmla="*/ 62 w 123"/>
                <a:gd name="T11" fmla="*/ 132 h 163"/>
                <a:gd name="T12" fmla="*/ 123 w 123"/>
                <a:gd name="T13" fmla="*/ 0 h 163"/>
                <a:gd name="T14" fmla="*/ 123 w 123"/>
                <a:gd name="T15" fmla="*/ 0 h 163"/>
                <a:gd name="T16" fmla="*/ 87 w 123"/>
                <a:gd name="T17" fmla="*/ 0 h 163"/>
                <a:gd name="T18" fmla="*/ 87 w 123"/>
                <a:gd name="T19" fmla="*/ 49 h 163"/>
                <a:gd name="T20" fmla="*/ 60 w 123"/>
                <a:gd name="T21" fmla="*/ 42 h 163"/>
                <a:gd name="T22" fmla="*/ 0 w 123"/>
                <a:gd name="T23" fmla="*/ 103 h 163"/>
                <a:gd name="T24" fmla="*/ 62 w 123"/>
                <a:gd name="T25" fmla="*/ 163 h 163"/>
                <a:gd name="T26" fmla="*/ 123 w 123"/>
                <a:gd name="T27" fmla="*/ 98 h 163"/>
                <a:gd name="T28" fmla="*/ 123 w 123"/>
                <a:gd name="T29" fmla="*/ 0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3" h="163">
                  <a:moveTo>
                    <a:pt x="62" y="132"/>
                  </a:moveTo>
                  <a:lnTo>
                    <a:pt x="62" y="132"/>
                  </a:lnTo>
                  <a:cubicBezTo>
                    <a:pt x="46" y="132"/>
                    <a:pt x="35" y="121"/>
                    <a:pt x="35" y="102"/>
                  </a:cubicBezTo>
                  <a:cubicBezTo>
                    <a:pt x="35" y="84"/>
                    <a:pt x="46" y="72"/>
                    <a:pt x="62" y="72"/>
                  </a:cubicBezTo>
                  <a:cubicBezTo>
                    <a:pt x="77" y="72"/>
                    <a:pt x="89" y="84"/>
                    <a:pt x="89" y="102"/>
                  </a:cubicBezTo>
                  <a:cubicBezTo>
                    <a:pt x="89" y="121"/>
                    <a:pt x="77" y="132"/>
                    <a:pt x="62" y="132"/>
                  </a:cubicBezTo>
                  <a:close/>
                  <a:moveTo>
                    <a:pt x="123" y="0"/>
                  </a:moveTo>
                  <a:lnTo>
                    <a:pt x="123" y="0"/>
                  </a:lnTo>
                  <a:lnTo>
                    <a:pt x="87" y="0"/>
                  </a:lnTo>
                  <a:lnTo>
                    <a:pt x="87" y="49"/>
                  </a:lnTo>
                  <a:cubicBezTo>
                    <a:pt x="85" y="48"/>
                    <a:pt x="75" y="42"/>
                    <a:pt x="60" y="42"/>
                  </a:cubicBezTo>
                  <a:cubicBezTo>
                    <a:pt x="25" y="42"/>
                    <a:pt x="0" y="66"/>
                    <a:pt x="0" y="103"/>
                  </a:cubicBezTo>
                  <a:cubicBezTo>
                    <a:pt x="0" y="140"/>
                    <a:pt x="26" y="163"/>
                    <a:pt x="62" y="163"/>
                  </a:cubicBezTo>
                  <a:cubicBezTo>
                    <a:pt x="103" y="163"/>
                    <a:pt x="123" y="135"/>
                    <a:pt x="123" y="98"/>
                  </a:cubicBezTo>
                  <a:lnTo>
                    <a:pt x="123" y="0"/>
                  </a:lnTo>
                  <a:close/>
                </a:path>
              </a:pathLst>
            </a:custGeom>
            <a:solidFill>
              <a:srgbClr val="ED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" name="Freeform 10"/>
            <p:cNvSpPr>
              <a:spLocks noEditPoints="1"/>
            </p:cNvSpPr>
            <p:nvPr userDrawn="1"/>
          </p:nvSpPr>
          <p:spPr bwMode="auto">
            <a:xfrm>
              <a:off x="5121" y="3011"/>
              <a:ext cx="58" cy="64"/>
            </a:xfrm>
            <a:custGeom>
              <a:avLst/>
              <a:gdLst>
                <a:gd name="T0" fmla="*/ 55 w 112"/>
                <a:gd name="T1" fmla="*/ 92 h 121"/>
                <a:gd name="T2" fmla="*/ 55 w 112"/>
                <a:gd name="T3" fmla="*/ 92 h 121"/>
                <a:gd name="T4" fmla="*/ 33 w 112"/>
                <a:gd name="T5" fmla="*/ 78 h 121"/>
                <a:gd name="T6" fmla="*/ 55 w 112"/>
                <a:gd name="T7" fmla="*/ 66 h 121"/>
                <a:gd name="T8" fmla="*/ 78 w 112"/>
                <a:gd name="T9" fmla="*/ 66 h 121"/>
                <a:gd name="T10" fmla="*/ 78 w 112"/>
                <a:gd name="T11" fmla="*/ 73 h 121"/>
                <a:gd name="T12" fmla="*/ 55 w 112"/>
                <a:gd name="T13" fmla="*/ 92 h 121"/>
                <a:gd name="T14" fmla="*/ 78 w 112"/>
                <a:gd name="T15" fmla="*/ 43 h 121"/>
                <a:gd name="T16" fmla="*/ 78 w 112"/>
                <a:gd name="T17" fmla="*/ 43 h 121"/>
                <a:gd name="T18" fmla="*/ 56 w 112"/>
                <a:gd name="T19" fmla="*/ 43 h 121"/>
                <a:gd name="T20" fmla="*/ 0 w 112"/>
                <a:gd name="T21" fmla="*/ 81 h 121"/>
                <a:gd name="T22" fmla="*/ 55 w 112"/>
                <a:gd name="T23" fmla="*/ 121 h 121"/>
                <a:gd name="T24" fmla="*/ 111 w 112"/>
                <a:gd name="T25" fmla="*/ 77 h 121"/>
                <a:gd name="T26" fmla="*/ 112 w 112"/>
                <a:gd name="T27" fmla="*/ 61 h 121"/>
                <a:gd name="T28" fmla="*/ 111 w 112"/>
                <a:gd name="T29" fmla="*/ 44 h 121"/>
                <a:gd name="T30" fmla="*/ 56 w 112"/>
                <a:gd name="T31" fmla="*/ 0 h 121"/>
                <a:gd name="T32" fmla="*/ 19 w 112"/>
                <a:gd name="T33" fmla="*/ 5 h 121"/>
                <a:gd name="T34" fmla="*/ 19 w 112"/>
                <a:gd name="T35" fmla="*/ 33 h 121"/>
                <a:gd name="T36" fmla="*/ 49 w 112"/>
                <a:gd name="T37" fmla="*/ 27 h 121"/>
                <a:gd name="T38" fmla="*/ 78 w 112"/>
                <a:gd name="T39" fmla="*/ 43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12" h="121">
                  <a:moveTo>
                    <a:pt x="55" y="92"/>
                  </a:moveTo>
                  <a:lnTo>
                    <a:pt x="55" y="92"/>
                  </a:lnTo>
                  <a:cubicBezTo>
                    <a:pt x="41" y="92"/>
                    <a:pt x="33" y="86"/>
                    <a:pt x="33" y="78"/>
                  </a:cubicBezTo>
                  <a:cubicBezTo>
                    <a:pt x="33" y="71"/>
                    <a:pt x="38" y="66"/>
                    <a:pt x="55" y="66"/>
                  </a:cubicBezTo>
                  <a:lnTo>
                    <a:pt x="78" y="66"/>
                  </a:lnTo>
                  <a:cubicBezTo>
                    <a:pt x="78" y="66"/>
                    <a:pt x="78" y="70"/>
                    <a:pt x="78" y="73"/>
                  </a:cubicBezTo>
                  <a:cubicBezTo>
                    <a:pt x="78" y="86"/>
                    <a:pt x="70" y="92"/>
                    <a:pt x="55" y="92"/>
                  </a:cubicBezTo>
                  <a:close/>
                  <a:moveTo>
                    <a:pt x="78" y="43"/>
                  </a:moveTo>
                  <a:lnTo>
                    <a:pt x="78" y="43"/>
                  </a:lnTo>
                  <a:lnTo>
                    <a:pt x="56" y="43"/>
                  </a:lnTo>
                  <a:cubicBezTo>
                    <a:pt x="17" y="43"/>
                    <a:pt x="0" y="55"/>
                    <a:pt x="0" y="81"/>
                  </a:cubicBezTo>
                  <a:cubicBezTo>
                    <a:pt x="0" y="106"/>
                    <a:pt x="23" y="121"/>
                    <a:pt x="55" y="121"/>
                  </a:cubicBezTo>
                  <a:cubicBezTo>
                    <a:pt x="88" y="121"/>
                    <a:pt x="110" y="104"/>
                    <a:pt x="111" y="77"/>
                  </a:cubicBezTo>
                  <a:cubicBezTo>
                    <a:pt x="112" y="72"/>
                    <a:pt x="112" y="68"/>
                    <a:pt x="112" y="61"/>
                  </a:cubicBezTo>
                  <a:cubicBezTo>
                    <a:pt x="112" y="54"/>
                    <a:pt x="112" y="49"/>
                    <a:pt x="111" y="44"/>
                  </a:cubicBezTo>
                  <a:cubicBezTo>
                    <a:pt x="109" y="12"/>
                    <a:pt x="86" y="0"/>
                    <a:pt x="56" y="0"/>
                  </a:cubicBezTo>
                  <a:cubicBezTo>
                    <a:pt x="37" y="0"/>
                    <a:pt x="22" y="5"/>
                    <a:pt x="19" y="5"/>
                  </a:cubicBezTo>
                  <a:lnTo>
                    <a:pt x="19" y="33"/>
                  </a:lnTo>
                  <a:cubicBezTo>
                    <a:pt x="23" y="31"/>
                    <a:pt x="36" y="27"/>
                    <a:pt x="49" y="27"/>
                  </a:cubicBezTo>
                  <a:cubicBezTo>
                    <a:pt x="65" y="27"/>
                    <a:pt x="78" y="30"/>
                    <a:pt x="78" y="43"/>
                  </a:cubicBezTo>
                  <a:close/>
                </a:path>
              </a:pathLst>
            </a:custGeom>
            <a:solidFill>
              <a:srgbClr val="ED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" name="Freeform 11"/>
            <p:cNvSpPr>
              <a:spLocks/>
            </p:cNvSpPr>
            <p:nvPr userDrawn="1"/>
          </p:nvSpPr>
          <p:spPr bwMode="auto">
            <a:xfrm>
              <a:off x="5186" y="2988"/>
              <a:ext cx="61" cy="86"/>
            </a:xfrm>
            <a:custGeom>
              <a:avLst/>
              <a:gdLst>
                <a:gd name="T0" fmla="*/ 0 w 118"/>
                <a:gd name="T1" fmla="*/ 0 h 160"/>
                <a:gd name="T2" fmla="*/ 0 w 118"/>
                <a:gd name="T3" fmla="*/ 0 h 160"/>
                <a:gd name="T4" fmla="*/ 0 w 118"/>
                <a:gd name="T5" fmla="*/ 160 h 160"/>
                <a:gd name="T6" fmla="*/ 36 w 118"/>
                <a:gd name="T7" fmla="*/ 160 h 160"/>
                <a:gd name="T8" fmla="*/ 36 w 118"/>
                <a:gd name="T9" fmla="*/ 114 h 160"/>
                <a:gd name="T10" fmla="*/ 73 w 118"/>
                <a:gd name="T11" fmla="*/ 160 h 160"/>
                <a:gd name="T12" fmla="*/ 118 w 118"/>
                <a:gd name="T13" fmla="*/ 160 h 160"/>
                <a:gd name="T14" fmla="*/ 70 w 118"/>
                <a:gd name="T15" fmla="*/ 100 h 160"/>
                <a:gd name="T16" fmla="*/ 115 w 118"/>
                <a:gd name="T17" fmla="*/ 46 h 160"/>
                <a:gd name="T18" fmla="*/ 72 w 118"/>
                <a:gd name="T19" fmla="*/ 46 h 160"/>
                <a:gd name="T20" fmla="*/ 36 w 118"/>
                <a:gd name="T21" fmla="*/ 92 h 160"/>
                <a:gd name="T22" fmla="*/ 36 w 118"/>
                <a:gd name="T23" fmla="*/ 0 h 160"/>
                <a:gd name="T24" fmla="*/ 0 w 118"/>
                <a:gd name="T25" fmla="*/ 0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8" h="160">
                  <a:moveTo>
                    <a:pt x="0" y="0"/>
                  </a:moveTo>
                  <a:lnTo>
                    <a:pt x="0" y="0"/>
                  </a:lnTo>
                  <a:lnTo>
                    <a:pt x="0" y="160"/>
                  </a:lnTo>
                  <a:lnTo>
                    <a:pt x="36" y="160"/>
                  </a:lnTo>
                  <a:lnTo>
                    <a:pt x="36" y="114"/>
                  </a:lnTo>
                  <a:lnTo>
                    <a:pt x="73" y="160"/>
                  </a:lnTo>
                  <a:lnTo>
                    <a:pt x="118" y="160"/>
                  </a:lnTo>
                  <a:lnTo>
                    <a:pt x="70" y="100"/>
                  </a:lnTo>
                  <a:lnTo>
                    <a:pt x="115" y="46"/>
                  </a:lnTo>
                  <a:lnTo>
                    <a:pt x="72" y="46"/>
                  </a:lnTo>
                  <a:lnTo>
                    <a:pt x="36" y="92"/>
                  </a:lnTo>
                  <a:lnTo>
                    <a:pt x="3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D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" name="Freeform 12"/>
            <p:cNvSpPr>
              <a:spLocks noEditPoints="1"/>
            </p:cNvSpPr>
            <p:nvPr userDrawn="1"/>
          </p:nvSpPr>
          <p:spPr bwMode="auto">
            <a:xfrm>
              <a:off x="4983" y="3011"/>
              <a:ext cx="64" cy="64"/>
            </a:xfrm>
            <a:custGeom>
              <a:avLst/>
              <a:gdLst>
                <a:gd name="T0" fmla="*/ 62 w 124"/>
                <a:gd name="T1" fmla="*/ 30 h 121"/>
                <a:gd name="T2" fmla="*/ 62 w 124"/>
                <a:gd name="T3" fmla="*/ 30 h 121"/>
                <a:gd name="T4" fmla="*/ 35 w 124"/>
                <a:gd name="T5" fmla="*/ 61 h 121"/>
                <a:gd name="T6" fmla="*/ 62 w 124"/>
                <a:gd name="T7" fmla="*/ 90 h 121"/>
                <a:gd name="T8" fmla="*/ 88 w 124"/>
                <a:gd name="T9" fmla="*/ 61 h 121"/>
                <a:gd name="T10" fmla="*/ 62 w 124"/>
                <a:gd name="T11" fmla="*/ 30 h 121"/>
                <a:gd name="T12" fmla="*/ 62 w 124"/>
                <a:gd name="T13" fmla="*/ 121 h 121"/>
                <a:gd name="T14" fmla="*/ 62 w 124"/>
                <a:gd name="T15" fmla="*/ 121 h 121"/>
                <a:gd name="T16" fmla="*/ 0 w 124"/>
                <a:gd name="T17" fmla="*/ 61 h 121"/>
                <a:gd name="T18" fmla="*/ 62 w 124"/>
                <a:gd name="T19" fmla="*/ 0 h 121"/>
                <a:gd name="T20" fmla="*/ 124 w 124"/>
                <a:gd name="T21" fmla="*/ 61 h 121"/>
                <a:gd name="T22" fmla="*/ 62 w 124"/>
                <a:gd name="T23" fmla="*/ 121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24" h="121">
                  <a:moveTo>
                    <a:pt x="62" y="30"/>
                  </a:moveTo>
                  <a:lnTo>
                    <a:pt x="62" y="30"/>
                  </a:lnTo>
                  <a:cubicBezTo>
                    <a:pt x="46" y="30"/>
                    <a:pt x="35" y="42"/>
                    <a:pt x="35" y="61"/>
                  </a:cubicBezTo>
                  <a:cubicBezTo>
                    <a:pt x="35" y="79"/>
                    <a:pt x="46" y="90"/>
                    <a:pt x="62" y="90"/>
                  </a:cubicBezTo>
                  <a:cubicBezTo>
                    <a:pt x="77" y="90"/>
                    <a:pt x="88" y="79"/>
                    <a:pt x="88" y="61"/>
                  </a:cubicBezTo>
                  <a:cubicBezTo>
                    <a:pt x="88" y="42"/>
                    <a:pt x="77" y="30"/>
                    <a:pt x="62" y="30"/>
                  </a:cubicBezTo>
                  <a:close/>
                  <a:moveTo>
                    <a:pt x="62" y="121"/>
                  </a:moveTo>
                  <a:lnTo>
                    <a:pt x="62" y="121"/>
                  </a:lnTo>
                  <a:cubicBezTo>
                    <a:pt x="26" y="121"/>
                    <a:pt x="0" y="98"/>
                    <a:pt x="0" y="61"/>
                  </a:cubicBezTo>
                  <a:cubicBezTo>
                    <a:pt x="0" y="24"/>
                    <a:pt x="26" y="0"/>
                    <a:pt x="62" y="0"/>
                  </a:cubicBezTo>
                  <a:cubicBezTo>
                    <a:pt x="97" y="0"/>
                    <a:pt x="124" y="24"/>
                    <a:pt x="124" y="61"/>
                  </a:cubicBezTo>
                  <a:cubicBezTo>
                    <a:pt x="124" y="98"/>
                    <a:pt x="97" y="121"/>
                    <a:pt x="62" y="121"/>
                  </a:cubicBezTo>
                  <a:close/>
                </a:path>
              </a:pathLst>
            </a:custGeom>
            <a:solidFill>
              <a:srgbClr val="ED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" name="Freeform 13"/>
            <p:cNvSpPr>
              <a:spLocks/>
            </p:cNvSpPr>
            <p:nvPr userDrawn="1"/>
          </p:nvSpPr>
          <p:spPr bwMode="auto">
            <a:xfrm>
              <a:off x="4918" y="2991"/>
              <a:ext cx="70" cy="83"/>
            </a:xfrm>
            <a:custGeom>
              <a:avLst/>
              <a:gdLst>
                <a:gd name="T0" fmla="*/ 84 w 136"/>
                <a:gd name="T1" fmla="*/ 0 h 155"/>
                <a:gd name="T2" fmla="*/ 84 w 136"/>
                <a:gd name="T3" fmla="*/ 0 h 155"/>
                <a:gd name="T4" fmla="*/ 39 w 136"/>
                <a:gd name="T5" fmla="*/ 62 h 155"/>
                <a:gd name="T6" fmla="*/ 39 w 136"/>
                <a:gd name="T7" fmla="*/ 0 h 155"/>
                <a:gd name="T8" fmla="*/ 0 w 136"/>
                <a:gd name="T9" fmla="*/ 0 h 155"/>
                <a:gd name="T10" fmla="*/ 0 w 136"/>
                <a:gd name="T11" fmla="*/ 155 h 155"/>
                <a:gd name="T12" fmla="*/ 39 w 136"/>
                <a:gd name="T13" fmla="*/ 155 h 155"/>
                <a:gd name="T14" fmla="*/ 39 w 136"/>
                <a:gd name="T15" fmla="*/ 88 h 155"/>
                <a:gd name="T16" fmla="*/ 86 w 136"/>
                <a:gd name="T17" fmla="*/ 155 h 155"/>
                <a:gd name="T18" fmla="*/ 136 w 136"/>
                <a:gd name="T19" fmla="*/ 155 h 155"/>
                <a:gd name="T20" fmla="*/ 75 w 136"/>
                <a:gd name="T21" fmla="*/ 73 h 155"/>
                <a:gd name="T22" fmla="*/ 131 w 136"/>
                <a:gd name="T23" fmla="*/ 0 h 155"/>
                <a:gd name="T24" fmla="*/ 84 w 136"/>
                <a:gd name="T25" fmla="*/ 0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6" h="155">
                  <a:moveTo>
                    <a:pt x="84" y="0"/>
                  </a:moveTo>
                  <a:lnTo>
                    <a:pt x="84" y="0"/>
                  </a:lnTo>
                  <a:lnTo>
                    <a:pt x="39" y="62"/>
                  </a:lnTo>
                  <a:lnTo>
                    <a:pt x="39" y="0"/>
                  </a:lnTo>
                  <a:lnTo>
                    <a:pt x="0" y="0"/>
                  </a:lnTo>
                  <a:lnTo>
                    <a:pt x="0" y="155"/>
                  </a:lnTo>
                  <a:lnTo>
                    <a:pt x="39" y="155"/>
                  </a:lnTo>
                  <a:lnTo>
                    <a:pt x="39" y="88"/>
                  </a:lnTo>
                  <a:lnTo>
                    <a:pt x="86" y="155"/>
                  </a:lnTo>
                  <a:lnTo>
                    <a:pt x="136" y="155"/>
                  </a:lnTo>
                  <a:lnTo>
                    <a:pt x="75" y="73"/>
                  </a:lnTo>
                  <a:lnTo>
                    <a:pt x="131" y="0"/>
                  </a:lnTo>
                  <a:lnTo>
                    <a:pt x="84" y="0"/>
                  </a:lnTo>
                  <a:close/>
                </a:path>
              </a:pathLst>
            </a:custGeom>
            <a:solidFill>
              <a:srgbClr val="ED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" name="Freeform 14"/>
            <p:cNvSpPr>
              <a:spLocks noEditPoints="1"/>
            </p:cNvSpPr>
            <p:nvPr userDrawn="1"/>
          </p:nvSpPr>
          <p:spPr bwMode="auto">
            <a:xfrm>
              <a:off x="5053" y="2988"/>
              <a:ext cx="64" cy="87"/>
            </a:xfrm>
            <a:custGeom>
              <a:avLst/>
              <a:gdLst>
                <a:gd name="T0" fmla="*/ 62 w 123"/>
                <a:gd name="T1" fmla="*/ 132 h 163"/>
                <a:gd name="T2" fmla="*/ 62 w 123"/>
                <a:gd name="T3" fmla="*/ 132 h 163"/>
                <a:gd name="T4" fmla="*/ 35 w 123"/>
                <a:gd name="T5" fmla="*/ 102 h 163"/>
                <a:gd name="T6" fmla="*/ 62 w 123"/>
                <a:gd name="T7" fmla="*/ 72 h 163"/>
                <a:gd name="T8" fmla="*/ 89 w 123"/>
                <a:gd name="T9" fmla="*/ 102 h 163"/>
                <a:gd name="T10" fmla="*/ 62 w 123"/>
                <a:gd name="T11" fmla="*/ 132 h 163"/>
                <a:gd name="T12" fmla="*/ 123 w 123"/>
                <a:gd name="T13" fmla="*/ 0 h 163"/>
                <a:gd name="T14" fmla="*/ 123 w 123"/>
                <a:gd name="T15" fmla="*/ 0 h 163"/>
                <a:gd name="T16" fmla="*/ 87 w 123"/>
                <a:gd name="T17" fmla="*/ 0 h 163"/>
                <a:gd name="T18" fmla="*/ 87 w 123"/>
                <a:gd name="T19" fmla="*/ 49 h 163"/>
                <a:gd name="T20" fmla="*/ 60 w 123"/>
                <a:gd name="T21" fmla="*/ 42 h 163"/>
                <a:gd name="T22" fmla="*/ 0 w 123"/>
                <a:gd name="T23" fmla="*/ 103 h 163"/>
                <a:gd name="T24" fmla="*/ 62 w 123"/>
                <a:gd name="T25" fmla="*/ 163 h 163"/>
                <a:gd name="T26" fmla="*/ 123 w 123"/>
                <a:gd name="T27" fmla="*/ 98 h 163"/>
                <a:gd name="T28" fmla="*/ 123 w 123"/>
                <a:gd name="T29" fmla="*/ 0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3" h="163">
                  <a:moveTo>
                    <a:pt x="62" y="132"/>
                  </a:moveTo>
                  <a:lnTo>
                    <a:pt x="62" y="132"/>
                  </a:lnTo>
                  <a:cubicBezTo>
                    <a:pt x="46" y="132"/>
                    <a:pt x="35" y="121"/>
                    <a:pt x="35" y="102"/>
                  </a:cubicBezTo>
                  <a:cubicBezTo>
                    <a:pt x="35" y="84"/>
                    <a:pt x="46" y="72"/>
                    <a:pt x="62" y="72"/>
                  </a:cubicBezTo>
                  <a:cubicBezTo>
                    <a:pt x="77" y="72"/>
                    <a:pt x="89" y="84"/>
                    <a:pt x="89" y="102"/>
                  </a:cubicBezTo>
                  <a:cubicBezTo>
                    <a:pt x="89" y="121"/>
                    <a:pt x="77" y="132"/>
                    <a:pt x="62" y="132"/>
                  </a:cubicBezTo>
                  <a:close/>
                  <a:moveTo>
                    <a:pt x="123" y="0"/>
                  </a:moveTo>
                  <a:lnTo>
                    <a:pt x="123" y="0"/>
                  </a:lnTo>
                  <a:lnTo>
                    <a:pt x="87" y="0"/>
                  </a:lnTo>
                  <a:lnTo>
                    <a:pt x="87" y="49"/>
                  </a:lnTo>
                  <a:cubicBezTo>
                    <a:pt x="85" y="48"/>
                    <a:pt x="75" y="42"/>
                    <a:pt x="60" y="42"/>
                  </a:cubicBezTo>
                  <a:cubicBezTo>
                    <a:pt x="25" y="42"/>
                    <a:pt x="0" y="66"/>
                    <a:pt x="0" y="103"/>
                  </a:cubicBezTo>
                  <a:cubicBezTo>
                    <a:pt x="0" y="140"/>
                    <a:pt x="26" y="163"/>
                    <a:pt x="62" y="163"/>
                  </a:cubicBezTo>
                  <a:cubicBezTo>
                    <a:pt x="103" y="163"/>
                    <a:pt x="123" y="135"/>
                    <a:pt x="123" y="98"/>
                  </a:cubicBezTo>
                  <a:lnTo>
                    <a:pt x="123" y="0"/>
                  </a:lnTo>
                  <a:close/>
                </a:path>
              </a:pathLst>
            </a:custGeom>
            <a:solidFill>
              <a:srgbClr val="ED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" name="Freeform 15"/>
            <p:cNvSpPr>
              <a:spLocks noEditPoints="1"/>
            </p:cNvSpPr>
            <p:nvPr userDrawn="1"/>
          </p:nvSpPr>
          <p:spPr bwMode="auto">
            <a:xfrm>
              <a:off x="5273" y="3010"/>
              <a:ext cx="61" cy="66"/>
            </a:xfrm>
            <a:custGeom>
              <a:avLst/>
              <a:gdLst>
                <a:gd name="T0" fmla="*/ 119 w 119"/>
                <a:gd name="T1" fmla="*/ 121 h 125"/>
                <a:gd name="T2" fmla="*/ 119 w 119"/>
                <a:gd name="T3" fmla="*/ 121 h 125"/>
                <a:gd name="T4" fmla="*/ 86 w 119"/>
                <a:gd name="T5" fmla="*/ 121 h 125"/>
                <a:gd name="T6" fmla="*/ 86 w 119"/>
                <a:gd name="T7" fmla="*/ 110 h 125"/>
                <a:gd name="T8" fmla="*/ 86 w 119"/>
                <a:gd name="T9" fmla="*/ 110 h 125"/>
                <a:gd name="T10" fmla="*/ 54 w 119"/>
                <a:gd name="T11" fmla="*/ 125 h 125"/>
                <a:gd name="T12" fmla="*/ 0 w 119"/>
                <a:gd name="T13" fmla="*/ 62 h 125"/>
                <a:gd name="T14" fmla="*/ 53 w 119"/>
                <a:gd name="T15" fmla="*/ 0 h 125"/>
                <a:gd name="T16" fmla="*/ 86 w 119"/>
                <a:gd name="T17" fmla="*/ 15 h 125"/>
                <a:gd name="T18" fmla="*/ 86 w 119"/>
                <a:gd name="T19" fmla="*/ 4 h 125"/>
                <a:gd name="T20" fmla="*/ 119 w 119"/>
                <a:gd name="T21" fmla="*/ 4 h 125"/>
                <a:gd name="T22" fmla="*/ 119 w 119"/>
                <a:gd name="T23" fmla="*/ 121 h 125"/>
                <a:gd name="T24" fmla="*/ 89 w 119"/>
                <a:gd name="T25" fmla="*/ 62 h 125"/>
                <a:gd name="T26" fmla="*/ 89 w 119"/>
                <a:gd name="T27" fmla="*/ 62 h 125"/>
                <a:gd name="T28" fmla="*/ 62 w 119"/>
                <a:gd name="T29" fmla="*/ 29 h 125"/>
                <a:gd name="T30" fmla="*/ 34 w 119"/>
                <a:gd name="T31" fmla="*/ 62 h 125"/>
                <a:gd name="T32" fmla="*/ 62 w 119"/>
                <a:gd name="T33" fmla="*/ 95 h 125"/>
                <a:gd name="T34" fmla="*/ 89 w 119"/>
                <a:gd name="T35" fmla="*/ 62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19" h="125">
                  <a:moveTo>
                    <a:pt x="119" y="121"/>
                  </a:moveTo>
                  <a:lnTo>
                    <a:pt x="119" y="121"/>
                  </a:lnTo>
                  <a:lnTo>
                    <a:pt x="86" y="121"/>
                  </a:lnTo>
                  <a:lnTo>
                    <a:pt x="86" y="110"/>
                  </a:lnTo>
                  <a:lnTo>
                    <a:pt x="86" y="110"/>
                  </a:lnTo>
                  <a:cubicBezTo>
                    <a:pt x="79" y="119"/>
                    <a:pt x="66" y="125"/>
                    <a:pt x="54" y="125"/>
                  </a:cubicBezTo>
                  <a:cubicBezTo>
                    <a:pt x="20" y="125"/>
                    <a:pt x="0" y="93"/>
                    <a:pt x="0" y="62"/>
                  </a:cubicBezTo>
                  <a:cubicBezTo>
                    <a:pt x="0" y="31"/>
                    <a:pt x="20" y="0"/>
                    <a:pt x="53" y="0"/>
                  </a:cubicBezTo>
                  <a:cubicBezTo>
                    <a:pt x="66" y="0"/>
                    <a:pt x="78" y="5"/>
                    <a:pt x="86" y="15"/>
                  </a:cubicBezTo>
                  <a:lnTo>
                    <a:pt x="86" y="4"/>
                  </a:lnTo>
                  <a:lnTo>
                    <a:pt x="119" y="4"/>
                  </a:lnTo>
                  <a:lnTo>
                    <a:pt x="119" y="121"/>
                  </a:lnTo>
                  <a:close/>
                  <a:moveTo>
                    <a:pt x="89" y="62"/>
                  </a:moveTo>
                  <a:lnTo>
                    <a:pt x="89" y="62"/>
                  </a:lnTo>
                  <a:cubicBezTo>
                    <a:pt x="89" y="46"/>
                    <a:pt x="79" y="29"/>
                    <a:pt x="62" y="29"/>
                  </a:cubicBezTo>
                  <a:cubicBezTo>
                    <a:pt x="44" y="29"/>
                    <a:pt x="34" y="46"/>
                    <a:pt x="34" y="62"/>
                  </a:cubicBezTo>
                  <a:cubicBezTo>
                    <a:pt x="34" y="78"/>
                    <a:pt x="44" y="95"/>
                    <a:pt x="62" y="95"/>
                  </a:cubicBezTo>
                  <a:cubicBezTo>
                    <a:pt x="79" y="95"/>
                    <a:pt x="89" y="78"/>
                    <a:pt x="89" y="62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" name="Freeform 16"/>
            <p:cNvSpPr>
              <a:spLocks/>
            </p:cNvSpPr>
            <p:nvPr userDrawn="1"/>
          </p:nvSpPr>
          <p:spPr bwMode="auto">
            <a:xfrm>
              <a:off x="5347" y="2966"/>
              <a:ext cx="17" cy="108"/>
            </a:xfrm>
            <a:custGeom>
              <a:avLst/>
              <a:gdLst>
                <a:gd name="T0" fmla="*/ 0 w 33"/>
                <a:gd name="T1" fmla="*/ 202 h 202"/>
                <a:gd name="T2" fmla="*/ 0 w 33"/>
                <a:gd name="T3" fmla="*/ 202 h 202"/>
                <a:gd name="T4" fmla="*/ 33 w 33"/>
                <a:gd name="T5" fmla="*/ 202 h 202"/>
                <a:gd name="T6" fmla="*/ 33 w 33"/>
                <a:gd name="T7" fmla="*/ 0 h 202"/>
                <a:gd name="T8" fmla="*/ 0 w 33"/>
                <a:gd name="T9" fmla="*/ 0 h 202"/>
                <a:gd name="T10" fmla="*/ 0 w 33"/>
                <a:gd name="T11" fmla="*/ 202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3" h="202">
                  <a:moveTo>
                    <a:pt x="0" y="202"/>
                  </a:moveTo>
                  <a:lnTo>
                    <a:pt x="0" y="202"/>
                  </a:lnTo>
                  <a:lnTo>
                    <a:pt x="33" y="202"/>
                  </a:lnTo>
                  <a:lnTo>
                    <a:pt x="33" y="0"/>
                  </a:lnTo>
                  <a:lnTo>
                    <a:pt x="0" y="0"/>
                  </a:lnTo>
                  <a:lnTo>
                    <a:pt x="0" y="202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" name="Freeform 17"/>
            <p:cNvSpPr>
              <a:spLocks noEditPoints="1"/>
            </p:cNvSpPr>
            <p:nvPr userDrawn="1"/>
          </p:nvSpPr>
          <p:spPr bwMode="auto">
            <a:xfrm>
              <a:off x="5371" y="3010"/>
              <a:ext cx="62" cy="66"/>
            </a:xfrm>
            <a:custGeom>
              <a:avLst/>
              <a:gdLst>
                <a:gd name="T0" fmla="*/ 119 w 119"/>
                <a:gd name="T1" fmla="*/ 121 h 125"/>
                <a:gd name="T2" fmla="*/ 119 w 119"/>
                <a:gd name="T3" fmla="*/ 121 h 125"/>
                <a:gd name="T4" fmla="*/ 86 w 119"/>
                <a:gd name="T5" fmla="*/ 121 h 125"/>
                <a:gd name="T6" fmla="*/ 86 w 119"/>
                <a:gd name="T7" fmla="*/ 110 h 125"/>
                <a:gd name="T8" fmla="*/ 86 w 119"/>
                <a:gd name="T9" fmla="*/ 110 h 125"/>
                <a:gd name="T10" fmla="*/ 54 w 119"/>
                <a:gd name="T11" fmla="*/ 125 h 125"/>
                <a:gd name="T12" fmla="*/ 0 w 119"/>
                <a:gd name="T13" fmla="*/ 62 h 125"/>
                <a:gd name="T14" fmla="*/ 54 w 119"/>
                <a:gd name="T15" fmla="*/ 0 h 125"/>
                <a:gd name="T16" fmla="*/ 86 w 119"/>
                <a:gd name="T17" fmla="*/ 15 h 125"/>
                <a:gd name="T18" fmla="*/ 86 w 119"/>
                <a:gd name="T19" fmla="*/ 4 h 125"/>
                <a:gd name="T20" fmla="*/ 119 w 119"/>
                <a:gd name="T21" fmla="*/ 4 h 125"/>
                <a:gd name="T22" fmla="*/ 119 w 119"/>
                <a:gd name="T23" fmla="*/ 121 h 125"/>
                <a:gd name="T24" fmla="*/ 90 w 119"/>
                <a:gd name="T25" fmla="*/ 62 h 125"/>
                <a:gd name="T26" fmla="*/ 90 w 119"/>
                <a:gd name="T27" fmla="*/ 62 h 125"/>
                <a:gd name="T28" fmla="*/ 62 w 119"/>
                <a:gd name="T29" fmla="*/ 29 h 125"/>
                <a:gd name="T30" fmla="*/ 34 w 119"/>
                <a:gd name="T31" fmla="*/ 62 h 125"/>
                <a:gd name="T32" fmla="*/ 62 w 119"/>
                <a:gd name="T33" fmla="*/ 95 h 125"/>
                <a:gd name="T34" fmla="*/ 90 w 119"/>
                <a:gd name="T35" fmla="*/ 62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19" h="125">
                  <a:moveTo>
                    <a:pt x="119" y="121"/>
                  </a:moveTo>
                  <a:lnTo>
                    <a:pt x="119" y="121"/>
                  </a:lnTo>
                  <a:lnTo>
                    <a:pt x="86" y="121"/>
                  </a:lnTo>
                  <a:lnTo>
                    <a:pt x="86" y="110"/>
                  </a:lnTo>
                  <a:lnTo>
                    <a:pt x="86" y="110"/>
                  </a:lnTo>
                  <a:cubicBezTo>
                    <a:pt x="79" y="119"/>
                    <a:pt x="66" y="125"/>
                    <a:pt x="54" y="125"/>
                  </a:cubicBezTo>
                  <a:cubicBezTo>
                    <a:pt x="20" y="125"/>
                    <a:pt x="0" y="93"/>
                    <a:pt x="0" y="62"/>
                  </a:cubicBezTo>
                  <a:cubicBezTo>
                    <a:pt x="0" y="31"/>
                    <a:pt x="20" y="0"/>
                    <a:pt x="54" y="0"/>
                  </a:cubicBezTo>
                  <a:cubicBezTo>
                    <a:pt x="66" y="0"/>
                    <a:pt x="78" y="5"/>
                    <a:pt x="86" y="15"/>
                  </a:cubicBezTo>
                  <a:lnTo>
                    <a:pt x="86" y="4"/>
                  </a:lnTo>
                  <a:lnTo>
                    <a:pt x="119" y="4"/>
                  </a:lnTo>
                  <a:lnTo>
                    <a:pt x="119" y="121"/>
                  </a:lnTo>
                  <a:close/>
                  <a:moveTo>
                    <a:pt x="90" y="62"/>
                  </a:moveTo>
                  <a:lnTo>
                    <a:pt x="90" y="62"/>
                  </a:lnTo>
                  <a:cubicBezTo>
                    <a:pt x="90" y="46"/>
                    <a:pt x="79" y="29"/>
                    <a:pt x="62" y="29"/>
                  </a:cubicBezTo>
                  <a:cubicBezTo>
                    <a:pt x="45" y="29"/>
                    <a:pt x="34" y="46"/>
                    <a:pt x="34" y="62"/>
                  </a:cubicBezTo>
                  <a:cubicBezTo>
                    <a:pt x="34" y="78"/>
                    <a:pt x="45" y="95"/>
                    <a:pt x="62" y="95"/>
                  </a:cubicBezTo>
                  <a:cubicBezTo>
                    <a:pt x="79" y="95"/>
                    <a:pt x="90" y="78"/>
                    <a:pt x="90" y="62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" name="Freeform 18"/>
            <p:cNvSpPr>
              <a:spLocks/>
            </p:cNvSpPr>
            <p:nvPr userDrawn="1"/>
          </p:nvSpPr>
          <p:spPr bwMode="auto">
            <a:xfrm>
              <a:off x="5445" y="3010"/>
              <a:ext cx="40" cy="64"/>
            </a:xfrm>
            <a:custGeom>
              <a:avLst/>
              <a:gdLst>
                <a:gd name="T0" fmla="*/ 34 w 77"/>
                <a:gd name="T1" fmla="*/ 16 h 121"/>
                <a:gd name="T2" fmla="*/ 34 w 77"/>
                <a:gd name="T3" fmla="*/ 16 h 121"/>
                <a:gd name="T4" fmla="*/ 34 w 77"/>
                <a:gd name="T5" fmla="*/ 16 h 121"/>
                <a:gd name="T6" fmla="*/ 63 w 77"/>
                <a:gd name="T7" fmla="*/ 0 h 121"/>
                <a:gd name="T8" fmla="*/ 77 w 77"/>
                <a:gd name="T9" fmla="*/ 3 h 121"/>
                <a:gd name="T10" fmla="*/ 73 w 77"/>
                <a:gd name="T11" fmla="*/ 34 h 121"/>
                <a:gd name="T12" fmla="*/ 59 w 77"/>
                <a:gd name="T13" fmla="*/ 29 h 121"/>
                <a:gd name="T14" fmla="*/ 34 w 77"/>
                <a:gd name="T15" fmla="*/ 68 h 121"/>
                <a:gd name="T16" fmla="*/ 34 w 77"/>
                <a:gd name="T17" fmla="*/ 121 h 121"/>
                <a:gd name="T18" fmla="*/ 0 w 77"/>
                <a:gd name="T19" fmla="*/ 121 h 121"/>
                <a:gd name="T20" fmla="*/ 0 w 77"/>
                <a:gd name="T21" fmla="*/ 4 h 121"/>
                <a:gd name="T22" fmla="*/ 34 w 77"/>
                <a:gd name="T23" fmla="*/ 4 h 121"/>
                <a:gd name="T24" fmla="*/ 34 w 77"/>
                <a:gd name="T25" fmla="*/ 16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7" h="121">
                  <a:moveTo>
                    <a:pt x="34" y="16"/>
                  </a:moveTo>
                  <a:lnTo>
                    <a:pt x="34" y="16"/>
                  </a:lnTo>
                  <a:lnTo>
                    <a:pt x="34" y="16"/>
                  </a:lnTo>
                  <a:cubicBezTo>
                    <a:pt x="41" y="5"/>
                    <a:pt x="51" y="0"/>
                    <a:pt x="63" y="0"/>
                  </a:cubicBezTo>
                  <a:cubicBezTo>
                    <a:pt x="68" y="0"/>
                    <a:pt x="73" y="1"/>
                    <a:pt x="77" y="3"/>
                  </a:cubicBezTo>
                  <a:lnTo>
                    <a:pt x="73" y="34"/>
                  </a:lnTo>
                  <a:cubicBezTo>
                    <a:pt x="69" y="31"/>
                    <a:pt x="64" y="29"/>
                    <a:pt x="59" y="29"/>
                  </a:cubicBezTo>
                  <a:cubicBezTo>
                    <a:pt x="36" y="29"/>
                    <a:pt x="34" y="50"/>
                    <a:pt x="34" y="68"/>
                  </a:cubicBezTo>
                  <a:lnTo>
                    <a:pt x="34" y="121"/>
                  </a:lnTo>
                  <a:lnTo>
                    <a:pt x="0" y="121"/>
                  </a:lnTo>
                  <a:lnTo>
                    <a:pt x="0" y="4"/>
                  </a:lnTo>
                  <a:lnTo>
                    <a:pt x="34" y="4"/>
                  </a:lnTo>
                  <a:lnTo>
                    <a:pt x="34" y="16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5" name="Freeform 19"/>
            <p:cNvSpPr>
              <a:spLocks noEditPoints="1"/>
            </p:cNvSpPr>
            <p:nvPr userDrawn="1"/>
          </p:nvSpPr>
          <p:spPr bwMode="auto">
            <a:xfrm>
              <a:off x="5490" y="2975"/>
              <a:ext cx="21" cy="99"/>
            </a:xfrm>
            <a:custGeom>
              <a:avLst/>
              <a:gdLst>
                <a:gd name="T0" fmla="*/ 40 w 40"/>
                <a:gd name="T1" fmla="*/ 19 h 186"/>
                <a:gd name="T2" fmla="*/ 40 w 40"/>
                <a:gd name="T3" fmla="*/ 19 h 186"/>
                <a:gd name="T4" fmla="*/ 20 w 40"/>
                <a:gd name="T5" fmla="*/ 39 h 186"/>
                <a:gd name="T6" fmla="*/ 0 w 40"/>
                <a:gd name="T7" fmla="*/ 19 h 186"/>
                <a:gd name="T8" fmla="*/ 20 w 40"/>
                <a:gd name="T9" fmla="*/ 0 h 186"/>
                <a:gd name="T10" fmla="*/ 40 w 40"/>
                <a:gd name="T11" fmla="*/ 19 h 186"/>
                <a:gd name="T12" fmla="*/ 37 w 40"/>
                <a:gd name="T13" fmla="*/ 186 h 186"/>
                <a:gd name="T14" fmla="*/ 37 w 40"/>
                <a:gd name="T15" fmla="*/ 186 h 186"/>
                <a:gd name="T16" fmla="*/ 3 w 40"/>
                <a:gd name="T17" fmla="*/ 186 h 186"/>
                <a:gd name="T18" fmla="*/ 3 w 40"/>
                <a:gd name="T19" fmla="*/ 69 h 186"/>
                <a:gd name="T20" fmla="*/ 37 w 40"/>
                <a:gd name="T21" fmla="*/ 69 h 186"/>
                <a:gd name="T22" fmla="*/ 37 w 40"/>
                <a:gd name="T23" fmla="*/ 186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0" h="186">
                  <a:moveTo>
                    <a:pt x="40" y="19"/>
                  </a:moveTo>
                  <a:lnTo>
                    <a:pt x="40" y="19"/>
                  </a:lnTo>
                  <a:cubicBezTo>
                    <a:pt x="40" y="30"/>
                    <a:pt x="31" y="39"/>
                    <a:pt x="20" y="39"/>
                  </a:cubicBez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19"/>
                  </a:cubicBezTo>
                  <a:close/>
                  <a:moveTo>
                    <a:pt x="37" y="186"/>
                  </a:moveTo>
                  <a:lnTo>
                    <a:pt x="37" y="186"/>
                  </a:lnTo>
                  <a:lnTo>
                    <a:pt x="3" y="186"/>
                  </a:lnTo>
                  <a:lnTo>
                    <a:pt x="3" y="69"/>
                  </a:lnTo>
                  <a:lnTo>
                    <a:pt x="37" y="69"/>
                  </a:lnTo>
                  <a:lnTo>
                    <a:pt x="37" y="186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" name="Freeform 20"/>
            <p:cNvSpPr>
              <a:spLocks/>
            </p:cNvSpPr>
            <p:nvPr userDrawn="1"/>
          </p:nvSpPr>
          <p:spPr bwMode="auto">
            <a:xfrm>
              <a:off x="5516" y="3010"/>
              <a:ext cx="45" cy="66"/>
            </a:xfrm>
            <a:custGeom>
              <a:avLst/>
              <a:gdLst>
                <a:gd name="T0" fmla="*/ 67 w 87"/>
                <a:gd name="T1" fmla="*/ 31 h 125"/>
                <a:gd name="T2" fmla="*/ 67 w 87"/>
                <a:gd name="T3" fmla="*/ 31 h 125"/>
                <a:gd name="T4" fmla="*/ 49 w 87"/>
                <a:gd name="T5" fmla="*/ 23 h 125"/>
                <a:gd name="T6" fmla="*/ 38 w 87"/>
                <a:gd name="T7" fmla="*/ 33 h 125"/>
                <a:gd name="T8" fmla="*/ 62 w 87"/>
                <a:gd name="T9" fmla="*/ 49 h 125"/>
                <a:gd name="T10" fmla="*/ 87 w 87"/>
                <a:gd name="T11" fmla="*/ 83 h 125"/>
                <a:gd name="T12" fmla="*/ 41 w 87"/>
                <a:gd name="T13" fmla="*/ 125 h 125"/>
                <a:gd name="T14" fmla="*/ 0 w 87"/>
                <a:gd name="T15" fmla="*/ 105 h 125"/>
                <a:gd name="T16" fmla="*/ 15 w 87"/>
                <a:gd name="T17" fmla="*/ 85 h 125"/>
                <a:gd name="T18" fmla="*/ 40 w 87"/>
                <a:gd name="T19" fmla="*/ 99 h 125"/>
                <a:gd name="T20" fmla="*/ 53 w 87"/>
                <a:gd name="T21" fmla="*/ 86 h 125"/>
                <a:gd name="T22" fmla="*/ 30 w 87"/>
                <a:gd name="T23" fmla="*/ 68 h 125"/>
                <a:gd name="T24" fmla="*/ 6 w 87"/>
                <a:gd name="T25" fmla="*/ 38 h 125"/>
                <a:gd name="T26" fmla="*/ 44 w 87"/>
                <a:gd name="T27" fmla="*/ 0 h 125"/>
                <a:gd name="T28" fmla="*/ 81 w 87"/>
                <a:gd name="T29" fmla="*/ 12 h 125"/>
                <a:gd name="T30" fmla="*/ 67 w 87"/>
                <a:gd name="T31" fmla="*/ 31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87" h="125">
                  <a:moveTo>
                    <a:pt x="67" y="31"/>
                  </a:moveTo>
                  <a:lnTo>
                    <a:pt x="67" y="31"/>
                  </a:lnTo>
                  <a:cubicBezTo>
                    <a:pt x="62" y="27"/>
                    <a:pt x="56" y="23"/>
                    <a:pt x="49" y="23"/>
                  </a:cubicBezTo>
                  <a:cubicBezTo>
                    <a:pt x="44" y="23"/>
                    <a:pt x="38" y="27"/>
                    <a:pt x="38" y="33"/>
                  </a:cubicBezTo>
                  <a:cubicBezTo>
                    <a:pt x="38" y="42"/>
                    <a:pt x="51" y="44"/>
                    <a:pt x="62" y="49"/>
                  </a:cubicBezTo>
                  <a:cubicBezTo>
                    <a:pt x="75" y="55"/>
                    <a:pt x="87" y="63"/>
                    <a:pt x="87" y="83"/>
                  </a:cubicBezTo>
                  <a:cubicBezTo>
                    <a:pt x="87" y="109"/>
                    <a:pt x="66" y="125"/>
                    <a:pt x="41" y="125"/>
                  </a:cubicBezTo>
                  <a:cubicBezTo>
                    <a:pt x="25" y="125"/>
                    <a:pt x="10" y="117"/>
                    <a:pt x="0" y="105"/>
                  </a:cubicBezTo>
                  <a:lnTo>
                    <a:pt x="15" y="85"/>
                  </a:lnTo>
                  <a:cubicBezTo>
                    <a:pt x="21" y="92"/>
                    <a:pt x="30" y="99"/>
                    <a:pt x="40" y="99"/>
                  </a:cubicBezTo>
                  <a:cubicBezTo>
                    <a:pt x="47" y="99"/>
                    <a:pt x="53" y="94"/>
                    <a:pt x="53" y="86"/>
                  </a:cubicBezTo>
                  <a:cubicBezTo>
                    <a:pt x="53" y="76"/>
                    <a:pt x="41" y="73"/>
                    <a:pt x="30" y="68"/>
                  </a:cubicBezTo>
                  <a:cubicBezTo>
                    <a:pt x="18" y="63"/>
                    <a:pt x="6" y="57"/>
                    <a:pt x="6" y="38"/>
                  </a:cubicBezTo>
                  <a:cubicBezTo>
                    <a:pt x="6" y="16"/>
                    <a:pt x="22" y="0"/>
                    <a:pt x="44" y="0"/>
                  </a:cubicBezTo>
                  <a:cubicBezTo>
                    <a:pt x="56" y="0"/>
                    <a:pt x="72" y="4"/>
                    <a:pt x="81" y="12"/>
                  </a:cubicBezTo>
                  <a:lnTo>
                    <a:pt x="67" y="31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3427458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add page title here, refrain from using more than one line</a:t>
            </a:r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dirty="0"/>
              <a:t>© 2016 Kodak </a:t>
            </a:r>
            <a:r>
              <a:rPr lang="en-GB" dirty="0" err="1"/>
              <a:t>Alaris</a:t>
            </a:r>
            <a:r>
              <a:rPr lang="en-GB" dirty="0"/>
              <a:t> Inc.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9EEDEC3-62C2-4363-BB26-E6EA1895165E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2" hasCustomPrompt="1"/>
          </p:nvPr>
        </p:nvSpPr>
        <p:spPr>
          <a:xfrm>
            <a:off x="360000" y="1317993"/>
            <a:ext cx="1972800" cy="3313219"/>
          </a:xfrm>
        </p:spPr>
        <p:txBody>
          <a:bodyPr/>
          <a:lstStyle/>
          <a:p>
            <a:pPr lvl="0"/>
            <a:r>
              <a:rPr lang="en-US" dirty="0"/>
              <a:t>Click to add sub-header text. Indent for secondary levels and bullets. Or use buttons to add content, </a:t>
            </a:r>
          </a:p>
          <a:p>
            <a:pPr lvl="1"/>
            <a:r>
              <a:rPr lang="en-US" dirty="0"/>
              <a:t>Indent Level 1—Body copy</a:t>
            </a:r>
          </a:p>
          <a:p>
            <a:pPr lvl="2"/>
            <a:r>
              <a:rPr lang="en-US" dirty="0"/>
              <a:t>Indent Level 2—Bullets start here</a:t>
            </a:r>
          </a:p>
          <a:p>
            <a:pPr lvl="3"/>
            <a:r>
              <a:rPr lang="en-US" dirty="0"/>
              <a:t>Third level</a:t>
            </a:r>
          </a:p>
          <a:p>
            <a:pPr lvl="4"/>
            <a:r>
              <a:rPr lang="en-US" dirty="0"/>
              <a:t>Fourth level</a:t>
            </a:r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3" hasCustomPrompt="1"/>
          </p:nvPr>
        </p:nvSpPr>
        <p:spPr>
          <a:xfrm>
            <a:off x="2509200" y="1317993"/>
            <a:ext cx="1972800" cy="3313219"/>
          </a:xfrm>
        </p:spPr>
        <p:txBody>
          <a:bodyPr/>
          <a:lstStyle/>
          <a:p>
            <a:pPr lvl="0"/>
            <a:r>
              <a:rPr lang="en-US" dirty="0"/>
              <a:t>Click to add sub-header text. Indent for secondary levels and bullets. Or use buttons to add content, </a:t>
            </a:r>
          </a:p>
          <a:p>
            <a:pPr lvl="1"/>
            <a:r>
              <a:rPr lang="en-US" dirty="0"/>
              <a:t>Indent Level 1—Body copy</a:t>
            </a:r>
          </a:p>
          <a:p>
            <a:pPr lvl="2"/>
            <a:r>
              <a:rPr lang="en-US" dirty="0"/>
              <a:t>Indent Level 2—Bullets start here</a:t>
            </a:r>
          </a:p>
          <a:p>
            <a:pPr lvl="3"/>
            <a:r>
              <a:rPr lang="en-US" dirty="0"/>
              <a:t>Third level</a:t>
            </a:r>
          </a:p>
          <a:p>
            <a:pPr lvl="4"/>
            <a:r>
              <a:rPr lang="en-US" dirty="0"/>
              <a:t>Fourth level</a:t>
            </a:r>
          </a:p>
        </p:txBody>
      </p:sp>
      <p:sp>
        <p:nvSpPr>
          <p:cNvPr id="8" name="Content Placeholder 9"/>
          <p:cNvSpPr>
            <a:spLocks noGrp="1"/>
          </p:cNvSpPr>
          <p:nvPr>
            <p:ph sz="quarter" idx="14" hasCustomPrompt="1"/>
          </p:nvPr>
        </p:nvSpPr>
        <p:spPr>
          <a:xfrm>
            <a:off x="4662000" y="1317993"/>
            <a:ext cx="4122000" cy="3313219"/>
          </a:xfrm>
        </p:spPr>
        <p:txBody>
          <a:bodyPr/>
          <a:lstStyle/>
          <a:p>
            <a:pPr lvl="0"/>
            <a:r>
              <a:rPr lang="en-US" dirty="0"/>
              <a:t>Click to add sub-header text. Indent for secondary levels and bullets. Or use buttons to add content, </a:t>
            </a:r>
          </a:p>
          <a:p>
            <a:pPr lvl="1"/>
            <a:r>
              <a:rPr lang="en-US" dirty="0"/>
              <a:t>Indent Level 1—Body copy</a:t>
            </a:r>
          </a:p>
          <a:p>
            <a:pPr lvl="2"/>
            <a:r>
              <a:rPr lang="en-US" dirty="0"/>
              <a:t>Indent Level 2—Bullets start here</a:t>
            </a:r>
          </a:p>
          <a:p>
            <a:pPr lvl="3"/>
            <a:r>
              <a:rPr lang="en-US" dirty="0"/>
              <a:t>Third level</a:t>
            </a:r>
          </a:p>
          <a:p>
            <a:pPr lvl="4"/>
            <a:r>
              <a:rPr lang="en-US" dirty="0"/>
              <a:t>Fourth level</a:t>
            </a:r>
          </a:p>
        </p:txBody>
      </p:sp>
      <p:grpSp>
        <p:nvGrpSpPr>
          <p:cNvPr id="9" name="Group 4"/>
          <p:cNvGrpSpPr>
            <a:grpSpLocks noChangeAspect="1"/>
          </p:cNvGrpSpPr>
          <p:nvPr userDrawn="1"/>
        </p:nvGrpSpPr>
        <p:grpSpPr bwMode="auto">
          <a:xfrm>
            <a:off x="7764462" y="4708526"/>
            <a:ext cx="1020763" cy="174625"/>
            <a:chOff x="4918" y="2966"/>
            <a:chExt cx="643" cy="110"/>
          </a:xfrm>
        </p:grpSpPr>
        <p:sp>
          <p:nvSpPr>
            <p:cNvPr id="11" name="Freeform 5"/>
            <p:cNvSpPr>
              <a:spLocks noEditPoints="1"/>
            </p:cNvSpPr>
            <p:nvPr userDrawn="1"/>
          </p:nvSpPr>
          <p:spPr bwMode="auto">
            <a:xfrm>
              <a:off x="5121" y="3011"/>
              <a:ext cx="58" cy="64"/>
            </a:xfrm>
            <a:custGeom>
              <a:avLst/>
              <a:gdLst>
                <a:gd name="T0" fmla="*/ 55 w 112"/>
                <a:gd name="T1" fmla="*/ 92 h 121"/>
                <a:gd name="T2" fmla="*/ 55 w 112"/>
                <a:gd name="T3" fmla="*/ 92 h 121"/>
                <a:gd name="T4" fmla="*/ 33 w 112"/>
                <a:gd name="T5" fmla="*/ 78 h 121"/>
                <a:gd name="T6" fmla="*/ 55 w 112"/>
                <a:gd name="T7" fmla="*/ 66 h 121"/>
                <a:gd name="T8" fmla="*/ 78 w 112"/>
                <a:gd name="T9" fmla="*/ 66 h 121"/>
                <a:gd name="T10" fmla="*/ 78 w 112"/>
                <a:gd name="T11" fmla="*/ 73 h 121"/>
                <a:gd name="T12" fmla="*/ 55 w 112"/>
                <a:gd name="T13" fmla="*/ 92 h 121"/>
                <a:gd name="T14" fmla="*/ 78 w 112"/>
                <a:gd name="T15" fmla="*/ 43 h 121"/>
                <a:gd name="T16" fmla="*/ 78 w 112"/>
                <a:gd name="T17" fmla="*/ 43 h 121"/>
                <a:gd name="T18" fmla="*/ 56 w 112"/>
                <a:gd name="T19" fmla="*/ 43 h 121"/>
                <a:gd name="T20" fmla="*/ 0 w 112"/>
                <a:gd name="T21" fmla="*/ 81 h 121"/>
                <a:gd name="T22" fmla="*/ 55 w 112"/>
                <a:gd name="T23" fmla="*/ 121 h 121"/>
                <a:gd name="T24" fmla="*/ 111 w 112"/>
                <a:gd name="T25" fmla="*/ 77 h 121"/>
                <a:gd name="T26" fmla="*/ 112 w 112"/>
                <a:gd name="T27" fmla="*/ 61 h 121"/>
                <a:gd name="T28" fmla="*/ 111 w 112"/>
                <a:gd name="T29" fmla="*/ 44 h 121"/>
                <a:gd name="T30" fmla="*/ 56 w 112"/>
                <a:gd name="T31" fmla="*/ 0 h 121"/>
                <a:gd name="T32" fmla="*/ 19 w 112"/>
                <a:gd name="T33" fmla="*/ 5 h 121"/>
                <a:gd name="T34" fmla="*/ 19 w 112"/>
                <a:gd name="T35" fmla="*/ 33 h 121"/>
                <a:gd name="T36" fmla="*/ 49 w 112"/>
                <a:gd name="T37" fmla="*/ 27 h 121"/>
                <a:gd name="T38" fmla="*/ 78 w 112"/>
                <a:gd name="T39" fmla="*/ 43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12" h="121">
                  <a:moveTo>
                    <a:pt x="55" y="92"/>
                  </a:moveTo>
                  <a:lnTo>
                    <a:pt x="55" y="92"/>
                  </a:lnTo>
                  <a:cubicBezTo>
                    <a:pt x="41" y="92"/>
                    <a:pt x="33" y="86"/>
                    <a:pt x="33" y="78"/>
                  </a:cubicBezTo>
                  <a:cubicBezTo>
                    <a:pt x="33" y="71"/>
                    <a:pt x="38" y="66"/>
                    <a:pt x="55" y="66"/>
                  </a:cubicBezTo>
                  <a:lnTo>
                    <a:pt x="78" y="66"/>
                  </a:lnTo>
                  <a:cubicBezTo>
                    <a:pt x="78" y="66"/>
                    <a:pt x="78" y="70"/>
                    <a:pt x="78" y="73"/>
                  </a:cubicBezTo>
                  <a:cubicBezTo>
                    <a:pt x="78" y="86"/>
                    <a:pt x="70" y="92"/>
                    <a:pt x="55" y="92"/>
                  </a:cubicBezTo>
                  <a:close/>
                  <a:moveTo>
                    <a:pt x="78" y="43"/>
                  </a:moveTo>
                  <a:lnTo>
                    <a:pt x="78" y="43"/>
                  </a:lnTo>
                  <a:lnTo>
                    <a:pt x="56" y="43"/>
                  </a:lnTo>
                  <a:cubicBezTo>
                    <a:pt x="17" y="43"/>
                    <a:pt x="0" y="55"/>
                    <a:pt x="0" y="81"/>
                  </a:cubicBezTo>
                  <a:cubicBezTo>
                    <a:pt x="0" y="106"/>
                    <a:pt x="23" y="121"/>
                    <a:pt x="55" y="121"/>
                  </a:cubicBezTo>
                  <a:cubicBezTo>
                    <a:pt x="88" y="121"/>
                    <a:pt x="110" y="104"/>
                    <a:pt x="111" y="77"/>
                  </a:cubicBezTo>
                  <a:cubicBezTo>
                    <a:pt x="112" y="72"/>
                    <a:pt x="112" y="68"/>
                    <a:pt x="112" y="61"/>
                  </a:cubicBezTo>
                  <a:cubicBezTo>
                    <a:pt x="112" y="54"/>
                    <a:pt x="112" y="49"/>
                    <a:pt x="111" y="44"/>
                  </a:cubicBezTo>
                  <a:cubicBezTo>
                    <a:pt x="109" y="12"/>
                    <a:pt x="86" y="0"/>
                    <a:pt x="56" y="0"/>
                  </a:cubicBezTo>
                  <a:cubicBezTo>
                    <a:pt x="37" y="0"/>
                    <a:pt x="22" y="5"/>
                    <a:pt x="19" y="5"/>
                  </a:cubicBezTo>
                  <a:lnTo>
                    <a:pt x="19" y="33"/>
                  </a:lnTo>
                  <a:cubicBezTo>
                    <a:pt x="23" y="31"/>
                    <a:pt x="36" y="27"/>
                    <a:pt x="49" y="27"/>
                  </a:cubicBezTo>
                  <a:cubicBezTo>
                    <a:pt x="65" y="27"/>
                    <a:pt x="78" y="30"/>
                    <a:pt x="78" y="43"/>
                  </a:cubicBezTo>
                  <a:close/>
                </a:path>
              </a:pathLst>
            </a:custGeom>
            <a:solidFill>
              <a:srgbClr val="ED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" name="Freeform 6"/>
            <p:cNvSpPr>
              <a:spLocks/>
            </p:cNvSpPr>
            <p:nvPr userDrawn="1"/>
          </p:nvSpPr>
          <p:spPr bwMode="auto">
            <a:xfrm>
              <a:off x="5186" y="2988"/>
              <a:ext cx="61" cy="86"/>
            </a:xfrm>
            <a:custGeom>
              <a:avLst/>
              <a:gdLst>
                <a:gd name="T0" fmla="*/ 0 w 118"/>
                <a:gd name="T1" fmla="*/ 0 h 160"/>
                <a:gd name="T2" fmla="*/ 0 w 118"/>
                <a:gd name="T3" fmla="*/ 0 h 160"/>
                <a:gd name="T4" fmla="*/ 0 w 118"/>
                <a:gd name="T5" fmla="*/ 160 h 160"/>
                <a:gd name="T6" fmla="*/ 36 w 118"/>
                <a:gd name="T7" fmla="*/ 160 h 160"/>
                <a:gd name="T8" fmla="*/ 36 w 118"/>
                <a:gd name="T9" fmla="*/ 114 h 160"/>
                <a:gd name="T10" fmla="*/ 73 w 118"/>
                <a:gd name="T11" fmla="*/ 160 h 160"/>
                <a:gd name="T12" fmla="*/ 118 w 118"/>
                <a:gd name="T13" fmla="*/ 160 h 160"/>
                <a:gd name="T14" fmla="*/ 70 w 118"/>
                <a:gd name="T15" fmla="*/ 100 h 160"/>
                <a:gd name="T16" fmla="*/ 115 w 118"/>
                <a:gd name="T17" fmla="*/ 46 h 160"/>
                <a:gd name="T18" fmla="*/ 72 w 118"/>
                <a:gd name="T19" fmla="*/ 46 h 160"/>
                <a:gd name="T20" fmla="*/ 36 w 118"/>
                <a:gd name="T21" fmla="*/ 92 h 160"/>
                <a:gd name="T22" fmla="*/ 36 w 118"/>
                <a:gd name="T23" fmla="*/ 0 h 160"/>
                <a:gd name="T24" fmla="*/ 0 w 118"/>
                <a:gd name="T25" fmla="*/ 0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8" h="160">
                  <a:moveTo>
                    <a:pt x="0" y="0"/>
                  </a:moveTo>
                  <a:lnTo>
                    <a:pt x="0" y="0"/>
                  </a:lnTo>
                  <a:lnTo>
                    <a:pt x="0" y="160"/>
                  </a:lnTo>
                  <a:lnTo>
                    <a:pt x="36" y="160"/>
                  </a:lnTo>
                  <a:lnTo>
                    <a:pt x="36" y="114"/>
                  </a:lnTo>
                  <a:lnTo>
                    <a:pt x="73" y="160"/>
                  </a:lnTo>
                  <a:lnTo>
                    <a:pt x="118" y="160"/>
                  </a:lnTo>
                  <a:lnTo>
                    <a:pt x="70" y="100"/>
                  </a:lnTo>
                  <a:lnTo>
                    <a:pt x="115" y="46"/>
                  </a:lnTo>
                  <a:lnTo>
                    <a:pt x="72" y="46"/>
                  </a:lnTo>
                  <a:lnTo>
                    <a:pt x="36" y="92"/>
                  </a:lnTo>
                  <a:lnTo>
                    <a:pt x="3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D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" name="Freeform 7"/>
            <p:cNvSpPr>
              <a:spLocks noEditPoints="1"/>
            </p:cNvSpPr>
            <p:nvPr userDrawn="1"/>
          </p:nvSpPr>
          <p:spPr bwMode="auto">
            <a:xfrm>
              <a:off x="4983" y="3011"/>
              <a:ext cx="64" cy="64"/>
            </a:xfrm>
            <a:custGeom>
              <a:avLst/>
              <a:gdLst>
                <a:gd name="T0" fmla="*/ 62 w 124"/>
                <a:gd name="T1" fmla="*/ 30 h 121"/>
                <a:gd name="T2" fmla="*/ 62 w 124"/>
                <a:gd name="T3" fmla="*/ 30 h 121"/>
                <a:gd name="T4" fmla="*/ 35 w 124"/>
                <a:gd name="T5" fmla="*/ 61 h 121"/>
                <a:gd name="T6" fmla="*/ 62 w 124"/>
                <a:gd name="T7" fmla="*/ 90 h 121"/>
                <a:gd name="T8" fmla="*/ 88 w 124"/>
                <a:gd name="T9" fmla="*/ 61 h 121"/>
                <a:gd name="T10" fmla="*/ 62 w 124"/>
                <a:gd name="T11" fmla="*/ 30 h 121"/>
                <a:gd name="T12" fmla="*/ 62 w 124"/>
                <a:gd name="T13" fmla="*/ 121 h 121"/>
                <a:gd name="T14" fmla="*/ 62 w 124"/>
                <a:gd name="T15" fmla="*/ 121 h 121"/>
                <a:gd name="T16" fmla="*/ 0 w 124"/>
                <a:gd name="T17" fmla="*/ 61 h 121"/>
                <a:gd name="T18" fmla="*/ 62 w 124"/>
                <a:gd name="T19" fmla="*/ 0 h 121"/>
                <a:gd name="T20" fmla="*/ 124 w 124"/>
                <a:gd name="T21" fmla="*/ 61 h 121"/>
                <a:gd name="T22" fmla="*/ 62 w 124"/>
                <a:gd name="T23" fmla="*/ 121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24" h="121">
                  <a:moveTo>
                    <a:pt x="62" y="30"/>
                  </a:moveTo>
                  <a:lnTo>
                    <a:pt x="62" y="30"/>
                  </a:lnTo>
                  <a:cubicBezTo>
                    <a:pt x="46" y="30"/>
                    <a:pt x="35" y="42"/>
                    <a:pt x="35" y="61"/>
                  </a:cubicBezTo>
                  <a:cubicBezTo>
                    <a:pt x="35" y="79"/>
                    <a:pt x="46" y="90"/>
                    <a:pt x="62" y="90"/>
                  </a:cubicBezTo>
                  <a:cubicBezTo>
                    <a:pt x="77" y="90"/>
                    <a:pt x="88" y="79"/>
                    <a:pt x="88" y="61"/>
                  </a:cubicBezTo>
                  <a:cubicBezTo>
                    <a:pt x="88" y="42"/>
                    <a:pt x="77" y="30"/>
                    <a:pt x="62" y="30"/>
                  </a:cubicBezTo>
                  <a:close/>
                  <a:moveTo>
                    <a:pt x="62" y="121"/>
                  </a:moveTo>
                  <a:lnTo>
                    <a:pt x="62" y="121"/>
                  </a:lnTo>
                  <a:cubicBezTo>
                    <a:pt x="26" y="121"/>
                    <a:pt x="0" y="98"/>
                    <a:pt x="0" y="61"/>
                  </a:cubicBezTo>
                  <a:cubicBezTo>
                    <a:pt x="0" y="24"/>
                    <a:pt x="26" y="0"/>
                    <a:pt x="62" y="0"/>
                  </a:cubicBezTo>
                  <a:cubicBezTo>
                    <a:pt x="97" y="0"/>
                    <a:pt x="124" y="24"/>
                    <a:pt x="124" y="61"/>
                  </a:cubicBezTo>
                  <a:cubicBezTo>
                    <a:pt x="124" y="98"/>
                    <a:pt x="97" y="121"/>
                    <a:pt x="62" y="121"/>
                  </a:cubicBezTo>
                  <a:close/>
                </a:path>
              </a:pathLst>
            </a:custGeom>
            <a:solidFill>
              <a:srgbClr val="ED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" name="Freeform 8"/>
            <p:cNvSpPr>
              <a:spLocks/>
            </p:cNvSpPr>
            <p:nvPr userDrawn="1"/>
          </p:nvSpPr>
          <p:spPr bwMode="auto">
            <a:xfrm>
              <a:off x="4918" y="2991"/>
              <a:ext cx="70" cy="83"/>
            </a:xfrm>
            <a:custGeom>
              <a:avLst/>
              <a:gdLst>
                <a:gd name="T0" fmla="*/ 84 w 136"/>
                <a:gd name="T1" fmla="*/ 0 h 155"/>
                <a:gd name="T2" fmla="*/ 84 w 136"/>
                <a:gd name="T3" fmla="*/ 0 h 155"/>
                <a:gd name="T4" fmla="*/ 39 w 136"/>
                <a:gd name="T5" fmla="*/ 62 h 155"/>
                <a:gd name="T6" fmla="*/ 39 w 136"/>
                <a:gd name="T7" fmla="*/ 0 h 155"/>
                <a:gd name="T8" fmla="*/ 0 w 136"/>
                <a:gd name="T9" fmla="*/ 0 h 155"/>
                <a:gd name="T10" fmla="*/ 0 w 136"/>
                <a:gd name="T11" fmla="*/ 155 h 155"/>
                <a:gd name="T12" fmla="*/ 39 w 136"/>
                <a:gd name="T13" fmla="*/ 155 h 155"/>
                <a:gd name="T14" fmla="*/ 39 w 136"/>
                <a:gd name="T15" fmla="*/ 88 h 155"/>
                <a:gd name="T16" fmla="*/ 86 w 136"/>
                <a:gd name="T17" fmla="*/ 155 h 155"/>
                <a:gd name="T18" fmla="*/ 136 w 136"/>
                <a:gd name="T19" fmla="*/ 155 h 155"/>
                <a:gd name="T20" fmla="*/ 75 w 136"/>
                <a:gd name="T21" fmla="*/ 73 h 155"/>
                <a:gd name="T22" fmla="*/ 131 w 136"/>
                <a:gd name="T23" fmla="*/ 0 h 155"/>
                <a:gd name="T24" fmla="*/ 84 w 136"/>
                <a:gd name="T25" fmla="*/ 0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6" h="155">
                  <a:moveTo>
                    <a:pt x="84" y="0"/>
                  </a:moveTo>
                  <a:lnTo>
                    <a:pt x="84" y="0"/>
                  </a:lnTo>
                  <a:lnTo>
                    <a:pt x="39" y="62"/>
                  </a:lnTo>
                  <a:lnTo>
                    <a:pt x="39" y="0"/>
                  </a:lnTo>
                  <a:lnTo>
                    <a:pt x="0" y="0"/>
                  </a:lnTo>
                  <a:lnTo>
                    <a:pt x="0" y="155"/>
                  </a:lnTo>
                  <a:lnTo>
                    <a:pt x="39" y="155"/>
                  </a:lnTo>
                  <a:lnTo>
                    <a:pt x="39" y="88"/>
                  </a:lnTo>
                  <a:lnTo>
                    <a:pt x="86" y="155"/>
                  </a:lnTo>
                  <a:lnTo>
                    <a:pt x="136" y="155"/>
                  </a:lnTo>
                  <a:lnTo>
                    <a:pt x="75" y="73"/>
                  </a:lnTo>
                  <a:lnTo>
                    <a:pt x="131" y="0"/>
                  </a:lnTo>
                  <a:lnTo>
                    <a:pt x="84" y="0"/>
                  </a:lnTo>
                  <a:close/>
                </a:path>
              </a:pathLst>
            </a:custGeom>
            <a:solidFill>
              <a:srgbClr val="ED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" name="Freeform 9"/>
            <p:cNvSpPr>
              <a:spLocks noEditPoints="1"/>
            </p:cNvSpPr>
            <p:nvPr userDrawn="1"/>
          </p:nvSpPr>
          <p:spPr bwMode="auto">
            <a:xfrm>
              <a:off x="5053" y="2988"/>
              <a:ext cx="64" cy="87"/>
            </a:xfrm>
            <a:custGeom>
              <a:avLst/>
              <a:gdLst>
                <a:gd name="T0" fmla="*/ 62 w 123"/>
                <a:gd name="T1" fmla="*/ 132 h 163"/>
                <a:gd name="T2" fmla="*/ 62 w 123"/>
                <a:gd name="T3" fmla="*/ 132 h 163"/>
                <a:gd name="T4" fmla="*/ 35 w 123"/>
                <a:gd name="T5" fmla="*/ 102 h 163"/>
                <a:gd name="T6" fmla="*/ 62 w 123"/>
                <a:gd name="T7" fmla="*/ 72 h 163"/>
                <a:gd name="T8" fmla="*/ 89 w 123"/>
                <a:gd name="T9" fmla="*/ 102 h 163"/>
                <a:gd name="T10" fmla="*/ 62 w 123"/>
                <a:gd name="T11" fmla="*/ 132 h 163"/>
                <a:gd name="T12" fmla="*/ 123 w 123"/>
                <a:gd name="T13" fmla="*/ 0 h 163"/>
                <a:gd name="T14" fmla="*/ 123 w 123"/>
                <a:gd name="T15" fmla="*/ 0 h 163"/>
                <a:gd name="T16" fmla="*/ 87 w 123"/>
                <a:gd name="T17" fmla="*/ 0 h 163"/>
                <a:gd name="T18" fmla="*/ 87 w 123"/>
                <a:gd name="T19" fmla="*/ 49 h 163"/>
                <a:gd name="T20" fmla="*/ 60 w 123"/>
                <a:gd name="T21" fmla="*/ 42 h 163"/>
                <a:gd name="T22" fmla="*/ 0 w 123"/>
                <a:gd name="T23" fmla="*/ 103 h 163"/>
                <a:gd name="T24" fmla="*/ 62 w 123"/>
                <a:gd name="T25" fmla="*/ 163 h 163"/>
                <a:gd name="T26" fmla="*/ 123 w 123"/>
                <a:gd name="T27" fmla="*/ 98 h 163"/>
                <a:gd name="T28" fmla="*/ 123 w 123"/>
                <a:gd name="T29" fmla="*/ 0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3" h="163">
                  <a:moveTo>
                    <a:pt x="62" y="132"/>
                  </a:moveTo>
                  <a:lnTo>
                    <a:pt x="62" y="132"/>
                  </a:lnTo>
                  <a:cubicBezTo>
                    <a:pt x="46" y="132"/>
                    <a:pt x="35" y="121"/>
                    <a:pt x="35" y="102"/>
                  </a:cubicBezTo>
                  <a:cubicBezTo>
                    <a:pt x="35" y="84"/>
                    <a:pt x="46" y="72"/>
                    <a:pt x="62" y="72"/>
                  </a:cubicBezTo>
                  <a:cubicBezTo>
                    <a:pt x="77" y="72"/>
                    <a:pt x="89" y="84"/>
                    <a:pt x="89" y="102"/>
                  </a:cubicBezTo>
                  <a:cubicBezTo>
                    <a:pt x="89" y="121"/>
                    <a:pt x="77" y="132"/>
                    <a:pt x="62" y="132"/>
                  </a:cubicBezTo>
                  <a:close/>
                  <a:moveTo>
                    <a:pt x="123" y="0"/>
                  </a:moveTo>
                  <a:lnTo>
                    <a:pt x="123" y="0"/>
                  </a:lnTo>
                  <a:lnTo>
                    <a:pt x="87" y="0"/>
                  </a:lnTo>
                  <a:lnTo>
                    <a:pt x="87" y="49"/>
                  </a:lnTo>
                  <a:cubicBezTo>
                    <a:pt x="85" y="48"/>
                    <a:pt x="75" y="42"/>
                    <a:pt x="60" y="42"/>
                  </a:cubicBezTo>
                  <a:cubicBezTo>
                    <a:pt x="25" y="42"/>
                    <a:pt x="0" y="66"/>
                    <a:pt x="0" y="103"/>
                  </a:cubicBezTo>
                  <a:cubicBezTo>
                    <a:pt x="0" y="140"/>
                    <a:pt x="26" y="163"/>
                    <a:pt x="62" y="163"/>
                  </a:cubicBezTo>
                  <a:cubicBezTo>
                    <a:pt x="103" y="163"/>
                    <a:pt x="123" y="135"/>
                    <a:pt x="123" y="98"/>
                  </a:cubicBezTo>
                  <a:lnTo>
                    <a:pt x="123" y="0"/>
                  </a:lnTo>
                  <a:close/>
                </a:path>
              </a:pathLst>
            </a:custGeom>
            <a:solidFill>
              <a:srgbClr val="ED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" name="Freeform 10"/>
            <p:cNvSpPr>
              <a:spLocks noEditPoints="1"/>
            </p:cNvSpPr>
            <p:nvPr userDrawn="1"/>
          </p:nvSpPr>
          <p:spPr bwMode="auto">
            <a:xfrm>
              <a:off x="5121" y="3011"/>
              <a:ext cx="58" cy="64"/>
            </a:xfrm>
            <a:custGeom>
              <a:avLst/>
              <a:gdLst>
                <a:gd name="T0" fmla="*/ 55 w 112"/>
                <a:gd name="T1" fmla="*/ 92 h 121"/>
                <a:gd name="T2" fmla="*/ 55 w 112"/>
                <a:gd name="T3" fmla="*/ 92 h 121"/>
                <a:gd name="T4" fmla="*/ 33 w 112"/>
                <a:gd name="T5" fmla="*/ 78 h 121"/>
                <a:gd name="T6" fmla="*/ 55 w 112"/>
                <a:gd name="T7" fmla="*/ 66 h 121"/>
                <a:gd name="T8" fmla="*/ 78 w 112"/>
                <a:gd name="T9" fmla="*/ 66 h 121"/>
                <a:gd name="T10" fmla="*/ 78 w 112"/>
                <a:gd name="T11" fmla="*/ 73 h 121"/>
                <a:gd name="T12" fmla="*/ 55 w 112"/>
                <a:gd name="T13" fmla="*/ 92 h 121"/>
                <a:gd name="T14" fmla="*/ 78 w 112"/>
                <a:gd name="T15" fmla="*/ 43 h 121"/>
                <a:gd name="T16" fmla="*/ 78 w 112"/>
                <a:gd name="T17" fmla="*/ 43 h 121"/>
                <a:gd name="T18" fmla="*/ 56 w 112"/>
                <a:gd name="T19" fmla="*/ 43 h 121"/>
                <a:gd name="T20" fmla="*/ 0 w 112"/>
                <a:gd name="T21" fmla="*/ 81 h 121"/>
                <a:gd name="T22" fmla="*/ 55 w 112"/>
                <a:gd name="T23" fmla="*/ 121 h 121"/>
                <a:gd name="T24" fmla="*/ 111 w 112"/>
                <a:gd name="T25" fmla="*/ 77 h 121"/>
                <a:gd name="T26" fmla="*/ 112 w 112"/>
                <a:gd name="T27" fmla="*/ 61 h 121"/>
                <a:gd name="T28" fmla="*/ 111 w 112"/>
                <a:gd name="T29" fmla="*/ 44 h 121"/>
                <a:gd name="T30" fmla="*/ 56 w 112"/>
                <a:gd name="T31" fmla="*/ 0 h 121"/>
                <a:gd name="T32" fmla="*/ 19 w 112"/>
                <a:gd name="T33" fmla="*/ 5 h 121"/>
                <a:gd name="T34" fmla="*/ 19 w 112"/>
                <a:gd name="T35" fmla="*/ 33 h 121"/>
                <a:gd name="T36" fmla="*/ 49 w 112"/>
                <a:gd name="T37" fmla="*/ 27 h 121"/>
                <a:gd name="T38" fmla="*/ 78 w 112"/>
                <a:gd name="T39" fmla="*/ 43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12" h="121">
                  <a:moveTo>
                    <a:pt x="55" y="92"/>
                  </a:moveTo>
                  <a:lnTo>
                    <a:pt x="55" y="92"/>
                  </a:lnTo>
                  <a:cubicBezTo>
                    <a:pt x="41" y="92"/>
                    <a:pt x="33" y="86"/>
                    <a:pt x="33" y="78"/>
                  </a:cubicBezTo>
                  <a:cubicBezTo>
                    <a:pt x="33" y="71"/>
                    <a:pt x="38" y="66"/>
                    <a:pt x="55" y="66"/>
                  </a:cubicBezTo>
                  <a:lnTo>
                    <a:pt x="78" y="66"/>
                  </a:lnTo>
                  <a:cubicBezTo>
                    <a:pt x="78" y="66"/>
                    <a:pt x="78" y="70"/>
                    <a:pt x="78" y="73"/>
                  </a:cubicBezTo>
                  <a:cubicBezTo>
                    <a:pt x="78" y="86"/>
                    <a:pt x="70" y="92"/>
                    <a:pt x="55" y="92"/>
                  </a:cubicBezTo>
                  <a:close/>
                  <a:moveTo>
                    <a:pt x="78" y="43"/>
                  </a:moveTo>
                  <a:lnTo>
                    <a:pt x="78" y="43"/>
                  </a:lnTo>
                  <a:lnTo>
                    <a:pt x="56" y="43"/>
                  </a:lnTo>
                  <a:cubicBezTo>
                    <a:pt x="17" y="43"/>
                    <a:pt x="0" y="55"/>
                    <a:pt x="0" y="81"/>
                  </a:cubicBezTo>
                  <a:cubicBezTo>
                    <a:pt x="0" y="106"/>
                    <a:pt x="23" y="121"/>
                    <a:pt x="55" y="121"/>
                  </a:cubicBezTo>
                  <a:cubicBezTo>
                    <a:pt x="88" y="121"/>
                    <a:pt x="110" y="104"/>
                    <a:pt x="111" y="77"/>
                  </a:cubicBezTo>
                  <a:cubicBezTo>
                    <a:pt x="112" y="72"/>
                    <a:pt x="112" y="68"/>
                    <a:pt x="112" y="61"/>
                  </a:cubicBezTo>
                  <a:cubicBezTo>
                    <a:pt x="112" y="54"/>
                    <a:pt x="112" y="49"/>
                    <a:pt x="111" y="44"/>
                  </a:cubicBezTo>
                  <a:cubicBezTo>
                    <a:pt x="109" y="12"/>
                    <a:pt x="86" y="0"/>
                    <a:pt x="56" y="0"/>
                  </a:cubicBezTo>
                  <a:cubicBezTo>
                    <a:pt x="37" y="0"/>
                    <a:pt x="22" y="5"/>
                    <a:pt x="19" y="5"/>
                  </a:cubicBezTo>
                  <a:lnTo>
                    <a:pt x="19" y="33"/>
                  </a:lnTo>
                  <a:cubicBezTo>
                    <a:pt x="23" y="31"/>
                    <a:pt x="36" y="27"/>
                    <a:pt x="49" y="27"/>
                  </a:cubicBezTo>
                  <a:cubicBezTo>
                    <a:pt x="65" y="27"/>
                    <a:pt x="78" y="30"/>
                    <a:pt x="78" y="43"/>
                  </a:cubicBezTo>
                  <a:close/>
                </a:path>
              </a:pathLst>
            </a:custGeom>
            <a:solidFill>
              <a:srgbClr val="ED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" name="Freeform 11"/>
            <p:cNvSpPr>
              <a:spLocks/>
            </p:cNvSpPr>
            <p:nvPr userDrawn="1"/>
          </p:nvSpPr>
          <p:spPr bwMode="auto">
            <a:xfrm>
              <a:off x="5186" y="2988"/>
              <a:ext cx="61" cy="86"/>
            </a:xfrm>
            <a:custGeom>
              <a:avLst/>
              <a:gdLst>
                <a:gd name="T0" fmla="*/ 0 w 118"/>
                <a:gd name="T1" fmla="*/ 0 h 160"/>
                <a:gd name="T2" fmla="*/ 0 w 118"/>
                <a:gd name="T3" fmla="*/ 0 h 160"/>
                <a:gd name="T4" fmla="*/ 0 w 118"/>
                <a:gd name="T5" fmla="*/ 160 h 160"/>
                <a:gd name="T6" fmla="*/ 36 w 118"/>
                <a:gd name="T7" fmla="*/ 160 h 160"/>
                <a:gd name="T8" fmla="*/ 36 w 118"/>
                <a:gd name="T9" fmla="*/ 114 h 160"/>
                <a:gd name="T10" fmla="*/ 73 w 118"/>
                <a:gd name="T11" fmla="*/ 160 h 160"/>
                <a:gd name="T12" fmla="*/ 118 w 118"/>
                <a:gd name="T13" fmla="*/ 160 h 160"/>
                <a:gd name="T14" fmla="*/ 70 w 118"/>
                <a:gd name="T15" fmla="*/ 100 h 160"/>
                <a:gd name="T16" fmla="*/ 115 w 118"/>
                <a:gd name="T17" fmla="*/ 46 h 160"/>
                <a:gd name="T18" fmla="*/ 72 w 118"/>
                <a:gd name="T19" fmla="*/ 46 h 160"/>
                <a:gd name="T20" fmla="*/ 36 w 118"/>
                <a:gd name="T21" fmla="*/ 92 h 160"/>
                <a:gd name="T22" fmla="*/ 36 w 118"/>
                <a:gd name="T23" fmla="*/ 0 h 160"/>
                <a:gd name="T24" fmla="*/ 0 w 118"/>
                <a:gd name="T25" fmla="*/ 0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8" h="160">
                  <a:moveTo>
                    <a:pt x="0" y="0"/>
                  </a:moveTo>
                  <a:lnTo>
                    <a:pt x="0" y="0"/>
                  </a:lnTo>
                  <a:lnTo>
                    <a:pt x="0" y="160"/>
                  </a:lnTo>
                  <a:lnTo>
                    <a:pt x="36" y="160"/>
                  </a:lnTo>
                  <a:lnTo>
                    <a:pt x="36" y="114"/>
                  </a:lnTo>
                  <a:lnTo>
                    <a:pt x="73" y="160"/>
                  </a:lnTo>
                  <a:lnTo>
                    <a:pt x="118" y="160"/>
                  </a:lnTo>
                  <a:lnTo>
                    <a:pt x="70" y="100"/>
                  </a:lnTo>
                  <a:lnTo>
                    <a:pt x="115" y="46"/>
                  </a:lnTo>
                  <a:lnTo>
                    <a:pt x="72" y="46"/>
                  </a:lnTo>
                  <a:lnTo>
                    <a:pt x="36" y="92"/>
                  </a:lnTo>
                  <a:lnTo>
                    <a:pt x="3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D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" name="Freeform 12"/>
            <p:cNvSpPr>
              <a:spLocks noEditPoints="1"/>
            </p:cNvSpPr>
            <p:nvPr userDrawn="1"/>
          </p:nvSpPr>
          <p:spPr bwMode="auto">
            <a:xfrm>
              <a:off x="4983" y="3011"/>
              <a:ext cx="64" cy="64"/>
            </a:xfrm>
            <a:custGeom>
              <a:avLst/>
              <a:gdLst>
                <a:gd name="T0" fmla="*/ 62 w 124"/>
                <a:gd name="T1" fmla="*/ 30 h 121"/>
                <a:gd name="T2" fmla="*/ 62 w 124"/>
                <a:gd name="T3" fmla="*/ 30 h 121"/>
                <a:gd name="T4" fmla="*/ 35 w 124"/>
                <a:gd name="T5" fmla="*/ 61 h 121"/>
                <a:gd name="T6" fmla="*/ 62 w 124"/>
                <a:gd name="T7" fmla="*/ 90 h 121"/>
                <a:gd name="T8" fmla="*/ 88 w 124"/>
                <a:gd name="T9" fmla="*/ 61 h 121"/>
                <a:gd name="T10" fmla="*/ 62 w 124"/>
                <a:gd name="T11" fmla="*/ 30 h 121"/>
                <a:gd name="T12" fmla="*/ 62 w 124"/>
                <a:gd name="T13" fmla="*/ 121 h 121"/>
                <a:gd name="T14" fmla="*/ 62 w 124"/>
                <a:gd name="T15" fmla="*/ 121 h 121"/>
                <a:gd name="T16" fmla="*/ 0 w 124"/>
                <a:gd name="T17" fmla="*/ 61 h 121"/>
                <a:gd name="T18" fmla="*/ 62 w 124"/>
                <a:gd name="T19" fmla="*/ 0 h 121"/>
                <a:gd name="T20" fmla="*/ 124 w 124"/>
                <a:gd name="T21" fmla="*/ 61 h 121"/>
                <a:gd name="T22" fmla="*/ 62 w 124"/>
                <a:gd name="T23" fmla="*/ 121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24" h="121">
                  <a:moveTo>
                    <a:pt x="62" y="30"/>
                  </a:moveTo>
                  <a:lnTo>
                    <a:pt x="62" y="30"/>
                  </a:lnTo>
                  <a:cubicBezTo>
                    <a:pt x="46" y="30"/>
                    <a:pt x="35" y="42"/>
                    <a:pt x="35" y="61"/>
                  </a:cubicBezTo>
                  <a:cubicBezTo>
                    <a:pt x="35" y="79"/>
                    <a:pt x="46" y="90"/>
                    <a:pt x="62" y="90"/>
                  </a:cubicBezTo>
                  <a:cubicBezTo>
                    <a:pt x="77" y="90"/>
                    <a:pt x="88" y="79"/>
                    <a:pt x="88" y="61"/>
                  </a:cubicBezTo>
                  <a:cubicBezTo>
                    <a:pt x="88" y="42"/>
                    <a:pt x="77" y="30"/>
                    <a:pt x="62" y="30"/>
                  </a:cubicBezTo>
                  <a:close/>
                  <a:moveTo>
                    <a:pt x="62" y="121"/>
                  </a:moveTo>
                  <a:lnTo>
                    <a:pt x="62" y="121"/>
                  </a:lnTo>
                  <a:cubicBezTo>
                    <a:pt x="26" y="121"/>
                    <a:pt x="0" y="98"/>
                    <a:pt x="0" y="61"/>
                  </a:cubicBezTo>
                  <a:cubicBezTo>
                    <a:pt x="0" y="24"/>
                    <a:pt x="26" y="0"/>
                    <a:pt x="62" y="0"/>
                  </a:cubicBezTo>
                  <a:cubicBezTo>
                    <a:pt x="97" y="0"/>
                    <a:pt x="124" y="24"/>
                    <a:pt x="124" y="61"/>
                  </a:cubicBezTo>
                  <a:cubicBezTo>
                    <a:pt x="124" y="98"/>
                    <a:pt x="97" y="121"/>
                    <a:pt x="62" y="121"/>
                  </a:cubicBezTo>
                  <a:close/>
                </a:path>
              </a:pathLst>
            </a:custGeom>
            <a:solidFill>
              <a:srgbClr val="ED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" name="Freeform 13"/>
            <p:cNvSpPr>
              <a:spLocks/>
            </p:cNvSpPr>
            <p:nvPr userDrawn="1"/>
          </p:nvSpPr>
          <p:spPr bwMode="auto">
            <a:xfrm>
              <a:off x="4918" y="2991"/>
              <a:ext cx="70" cy="83"/>
            </a:xfrm>
            <a:custGeom>
              <a:avLst/>
              <a:gdLst>
                <a:gd name="T0" fmla="*/ 84 w 136"/>
                <a:gd name="T1" fmla="*/ 0 h 155"/>
                <a:gd name="T2" fmla="*/ 84 w 136"/>
                <a:gd name="T3" fmla="*/ 0 h 155"/>
                <a:gd name="T4" fmla="*/ 39 w 136"/>
                <a:gd name="T5" fmla="*/ 62 h 155"/>
                <a:gd name="T6" fmla="*/ 39 w 136"/>
                <a:gd name="T7" fmla="*/ 0 h 155"/>
                <a:gd name="T8" fmla="*/ 0 w 136"/>
                <a:gd name="T9" fmla="*/ 0 h 155"/>
                <a:gd name="T10" fmla="*/ 0 w 136"/>
                <a:gd name="T11" fmla="*/ 155 h 155"/>
                <a:gd name="T12" fmla="*/ 39 w 136"/>
                <a:gd name="T13" fmla="*/ 155 h 155"/>
                <a:gd name="T14" fmla="*/ 39 w 136"/>
                <a:gd name="T15" fmla="*/ 88 h 155"/>
                <a:gd name="T16" fmla="*/ 86 w 136"/>
                <a:gd name="T17" fmla="*/ 155 h 155"/>
                <a:gd name="T18" fmla="*/ 136 w 136"/>
                <a:gd name="T19" fmla="*/ 155 h 155"/>
                <a:gd name="T20" fmla="*/ 75 w 136"/>
                <a:gd name="T21" fmla="*/ 73 h 155"/>
                <a:gd name="T22" fmla="*/ 131 w 136"/>
                <a:gd name="T23" fmla="*/ 0 h 155"/>
                <a:gd name="T24" fmla="*/ 84 w 136"/>
                <a:gd name="T25" fmla="*/ 0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6" h="155">
                  <a:moveTo>
                    <a:pt x="84" y="0"/>
                  </a:moveTo>
                  <a:lnTo>
                    <a:pt x="84" y="0"/>
                  </a:lnTo>
                  <a:lnTo>
                    <a:pt x="39" y="62"/>
                  </a:lnTo>
                  <a:lnTo>
                    <a:pt x="39" y="0"/>
                  </a:lnTo>
                  <a:lnTo>
                    <a:pt x="0" y="0"/>
                  </a:lnTo>
                  <a:lnTo>
                    <a:pt x="0" y="155"/>
                  </a:lnTo>
                  <a:lnTo>
                    <a:pt x="39" y="155"/>
                  </a:lnTo>
                  <a:lnTo>
                    <a:pt x="39" y="88"/>
                  </a:lnTo>
                  <a:lnTo>
                    <a:pt x="86" y="155"/>
                  </a:lnTo>
                  <a:lnTo>
                    <a:pt x="136" y="155"/>
                  </a:lnTo>
                  <a:lnTo>
                    <a:pt x="75" y="73"/>
                  </a:lnTo>
                  <a:lnTo>
                    <a:pt x="131" y="0"/>
                  </a:lnTo>
                  <a:lnTo>
                    <a:pt x="84" y="0"/>
                  </a:lnTo>
                  <a:close/>
                </a:path>
              </a:pathLst>
            </a:custGeom>
            <a:solidFill>
              <a:srgbClr val="ED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" name="Freeform 14"/>
            <p:cNvSpPr>
              <a:spLocks noEditPoints="1"/>
            </p:cNvSpPr>
            <p:nvPr userDrawn="1"/>
          </p:nvSpPr>
          <p:spPr bwMode="auto">
            <a:xfrm>
              <a:off x="5053" y="2988"/>
              <a:ext cx="64" cy="87"/>
            </a:xfrm>
            <a:custGeom>
              <a:avLst/>
              <a:gdLst>
                <a:gd name="T0" fmla="*/ 62 w 123"/>
                <a:gd name="T1" fmla="*/ 132 h 163"/>
                <a:gd name="T2" fmla="*/ 62 w 123"/>
                <a:gd name="T3" fmla="*/ 132 h 163"/>
                <a:gd name="T4" fmla="*/ 35 w 123"/>
                <a:gd name="T5" fmla="*/ 102 h 163"/>
                <a:gd name="T6" fmla="*/ 62 w 123"/>
                <a:gd name="T7" fmla="*/ 72 h 163"/>
                <a:gd name="T8" fmla="*/ 89 w 123"/>
                <a:gd name="T9" fmla="*/ 102 h 163"/>
                <a:gd name="T10" fmla="*/ 62 w 123"/>
                <a:gd name="T11" fmla="*/ 132 h 163"/>
                <a:gd name="T12" fmla="*/ 123 w 123"/>
                <a:gd name="T13" fmla="*/ 0 h 163"/>
                <a:gd name="T14" fmla="*/ 123 w 123"/>
                <a:gd name="T15" fmla="*/ 0 h 163"/>
                <a:gd name="T16" fmla="*/ 87 w 123"/>
                <a:gd name="T17" fmla="*/ 0 h 163"/>
                <a:gd name="T18" fmla="*/ 87 w 123"/>
                <a:gd name="T19" fmla="*/ 49 h 163"/>
                <a:gd name="T20" fmla="*/ 60 w 123"/>
                <a:gd name="T21" fmla="*/ 42 h 163"/>
                <a:gd name="T22" fmla="*/ 0 w 123"/>
                <a:gd name="T23" fmla="*/ 103 h 163"/>
                <a:gd name="T24" fmla="*/ 62 w 123"/>
                <a:gd name="T25" fmla="*/ 163 h 163"/>
                <a:gd name="T26" fmla="*/ 123 w 123"/>
                <a:gd name="T27" fmla="*/ 98 h 163"/>
                <a:gd name="T28" fmla="*/ 123 w 123"/>
                <a:gd name="T29" fmla="*/ 0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3" h="163">
                  <a:moveTo>
                    <a:pt x="62" y="132"/>
                  </a:moveTo>
                  <a:lnTo>
                    <a:pt x="62" y="132"/>
                  </a:lnTo>
                  <a:cubicBezTo>
                    <a:pt x="46" y="132"/>
                    <a:pt x="35" y="121"/>
                    <a:pt x="35" y="102"/>
                  </a:cubicBezTo>
                  <a:cubicBezTo>
                    <a:pt x="35" y="84"/>
                    <a:pt x="46" y="72"/>
                    <a:pt x="62" y="72"/>
                  </a:cubicBezTo>
                  <a:cubicBezTo>
                    <a:pt x="77" y="72"/>
                    <a:pt x="89" y="84"/>
                    <a:pt x="89" y="102"/>
                  </a:cubicBezTo>
                  <a:cubicBezTo>
                    <a:pt x="89" y="121"/>
                    <a:pt x="77" y="132"/>
                    <a:pt x="62" y="132"/>
                  </a:cubicBezTo>
                  <a:close/>
                  <a:moveTo>
                    <a:pt x="123" y="0"/>
                  </a:moveTo>
                  <a:lnTo>
                    <a:pt x="123" y="0"/>
                  </a:lnTo>
                  <a:lnTo>
                    <a:pt x="87" y="0"/>
                  </a:lnTo>
                  <a:lnTo>
                    <a:pt x="87" y="49"/>
                  </a:lnTo>
                  <a:cubicBezTo>
                    <a:pt x="85" y="48"/>
                    <a:pt x="75" y="42"/>
                    <a:pt x="60" y="42"/>
                  </a:cubicBezTo>
                  <a:cubicBezTo>
                    <a:pt x="25" y="42"/>
                    <a:pt x="0" y="66"/>
                    <a:pt x="0" y="103"/>
                  </a:cubicBezTo>
                  <a:cubicBezTo>
                    <a:pt x="0" y="140"/>
                    <a:pt x="26" y="163"/>
                    <a:pt x="62" y="163"/>
                  </a:cubicBezTo>
                  <a:cubicBezTo>
                    <a:pt x="103" y="163"/>
                    <a:pt x="123" y="135"/>
                    <a:pt x="123" y="98"/>
                  </a:cubicBezTo>
                  <a:lnTo>
                    <a:pt x="123" y="0"/>
                  </a:lnTo>
                  <a:close/>
                </a:path>
              </a:pathLst>
            </a:custGeom>
            <a:solidFill>
              <a:srgbClr val="ED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" name="Freeform 15"/>
            <p:cNvSpPr>
              <a:spLocks noEditPoints="1"/>
            </p:cNvSpPr>
            <p:nvPr userDrawn="1"/>
          </p:nvSpPr>
          <p:spPr bwMode="auto">
            <a:xfrm>
              <a:off x="5273" y="3010"/>
              <a:ext cx="61" cy="66"/>
            </a:xfrm>
            <a:custGeom>
              <a:avLst/>
              <a:gdLst>
                <a:gd name="T0" fmla="*/ 119 w 119"/>
                <a:gd name="T1" fmla="*/ 121 h 125"/>
                <a:gd name="T2" fmla="*/ 119 w 119"/>
                <a:gd name="T3" fmla="*/ 121 h 125"/>
                <a:gd name="T4" fmla="*/ 86 w 119"/>
                <a:gd name="T5" fmla="*/ 121 h 125"/>
                <a:gd name="T6" fmla="*/ 86 w 119"/>
                <a:gd name="T7" fmla="*/ 110 h 125"/>
                <a:gd name="T8" fmla="*/ 86 w 119"/>
                <a:gd name="T9" fmla="*/ 110 h 125"/>
                <a:gd name="T10" fmla="*/ 54 w 119"/>
                <a:gd name="T11" fmla="*/ 125 h 125"/>
                <a:gd name="T12" fmla="*/ 0 w 119"/>
                <a:gd name="T13" fmla="*/ 62 h 125"/>
                <a:gd name="T14" fmla="*/ 53 w 119"/>
                <a:gd name="T15" fmla="*/ 0 h 125"/>
                <a:gd name="T16" fmla="*/ 86 w 119"/>
                <a:gd name="T17" fmla="*/ 15 h 125"/>
                <a:gd name="T18" fmla="*/ 86 w 119"/>
                <a:gd name="T19" fmla="*/ 4 h 125"/>
                <a:gd name="T20" fmla="*/ 119 w 119"/>
                <a:gd name="T21" fmla="*/ 4 h 125"/>
                <a:gd name="T22" fmla="*/ 119 w 119"/>
                <a:gd name="T23" fmla="*/ 121 h 125"/>
                <a:gd name="T24" fmla="*/ 89 w 119"/>
                <a:gd name="T25" fmla="*/ 62 h 125"/>
                <a:gd name="T26" fmla="*/ 89 w 119"/>
                <a:gd name="T27" fmla="*/ 62 h 125"/>
                <a:gd name="T28" fmla="*/ 62 w 119"/>
                <a:gd name="T29" fmla="*/ 29 h 125"/>
                <a:gd name="T30" fmla="*/ 34 w 119"/>
                <a:gd name="T31" fmla="*/ 62 h 125"/>
                <a:gd name="T32" fmla="*/ 62 w 119"/>
                <a:gd name="T33" fmla="*/ 95 h 125"/>
                <a:gd name="T34" fmla="*/ 89 w 119"/>
                <a:gd name="T35" fmla="*/ 62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19" h="125">
                  <a:moveTo>
                    <a:pt x="119" y="121"/>
                  </a:moveTo>
                  <a:lnTo>
                    <a:pt x="119" y="121"/>
                  </a:lnTo>
                  <a:lnTo>
                    <a:pt x="86" y="121"/>
                  </a:lnTo>
                  <a:lnTo>
                    <a:pt x="86" y="110"/>
                  </a:lnTo>
                  <a:lnTo>
                    <a:pt x="86" y="110"/>
                  </a:lnTo>
                  <a:cubicBezTo>
                    <a:pt x="79" y="119"/>
                    <a:pt x="66" y="125"/>
                    <a:pt x="54" y="125"/>
                  </a:cubicBezTo>
                  <a:cubicBezTo>
                    <a:pt x="20" y="125"/>
                    <a:pt x="0" y="93"/>
                    <a:pt x="0" y="62"/>
                  </a:cubicBezTo>
                  <a:cubicBezTo>
                    <a:pt x="0" y="31"/>
                    <a:pt x="20" y="0"/>
                    <a:pt x="53" y="0"/>
                  </a:cubicBezTo>
                  <a:cubicBezTo>
                    <a:pt x="66" y="0"/>
                    <a:pt x="78" y="5"/>
                    <a:pt x="86" y="15"/>
                  </a:cubicBezTo>
                  <a:lnTo>
                    <a:pt x="86" y="4"/>
                  </a:lnTo>
                  <a:lnTo>
                    <a:pt x="119" y="4"/>
                  </a:lnTo>
                  <a:lnTo>
                    <a:pt x="119" y="121"/>
                  </a:lnTo>
                  <a:close/>
                  <a:moveTo>
                    <a:pt x="89" y="62"/>
                  </a:moveTo>
                  <a:lnTo>
                    <a:pt x="89" y="62"/>
                  </a:lnTo>
                  <a:cubicBezTo>
                    <a:pt x="89" y="46"/>
                    <a:pt x="79" y="29"/>
                    <a:pt x="62" y="29"/>
                  </a:cubicBezTo>
                  <a:cubicBezTo>
                    <a:pt x="44" y="29"/>
                    <a:pt x="34" y="46"/>
                    <a:pt x="34" y="62"/>
                  </a:cubicBezTo>
                  <a:cubicBezTo>
                    <a:pt x="34" y="78"/>
                    <a:pt x="44" y="95"/>
                    <a:pt x="62" y="95"/>
                  </a:cubicBezTo>
                  <a:cubicBezTo>
                    <a:pt x="79" y="95"/>
                    <a:pt x="89" y="78"/>
                    <a:pt x="89" y="62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" name="Freeform 16"/>
            <p:cNvSpPr>
              <a:spLocks/>
            </p:cNvSpPr>
            <p:nvPr userDrawn="1"/>
          </p:nvSpPr>
          <p:spPr bwMode="auto">
            <a:xfrm>
              <a:off x="5347" y="2966"/>
              <a:ext cx="17" cy="108"/>
            </a:xfrm>
            <a:custGeom>
              <a:avLst/>
              <a:gdLst>
                <a:gd name="T0" fmla="*/ 0 w 33"/>
                <a:gd name="T1" fmla="*/ 202 h 202"/>
                <a:gd name="T2" fmla="*/ 0 w 33"/>
                <a:gd name="T3" fmla="*/ 202 h 202"/>
                <a:gd name="T4" fmla="*/ 33 w 33"/>
                <a:gd name="T5" fmla="*/ 202 h 202"/>
                <a:gd name="T6" fmla="*/ 33 w 33"/>
                <a:gd name="T7" fmla="*/ 0 h 202"/>
                <a:gd name="T8" fmla="*/ 0 w 33"/>
                <a:gd name="T9" fmla="*/ 0 h 202"/>
                <a:gd name="T10" fmla="*/ 0 w 33"/>
                <a:gd name="T11" fmla="*/ 202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3" h="202">
                  <a:moveTo>
                    <a:pt x="0" y="202"/>
                  </a:moveTo>
                  <a:lnTo>
                    <a:pt x="0" y="202"/>
                  </a:lnTo>
                  <a:lnTo>
                    <a:pt x="33" y="202"/>
                  </a:lnTo>
                  <a:lnTo>
                    <a:pt x="33" y="0"/>
                  </a:lnTo>
                  <a:lnTo>
                    <a:pt x="0" y="0"/>
                  </a:lnTo>
                  <a:lnTo>
                    <a:pt x="0" y="202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" name="Freeform 17"/>
            <p:cNvSpPr>
              <a:spLocks noEditPoints="1"/>
            </p:cNvSpPr>
            <p:nvPr userDrawn="1"/>
          </p:nvSpPr>
          <p:spPr bwMode="auto">
            <a:xfrm>
              <a:off x="5371" y="3010"/>
              <a:ext cx="62" cy="66"/>
            </a:xfrm>
            <a:custGeom>
              <a:avLst/>
              <a:gdLst>
                <a:gd name="T0" fmla="*/ 119 w 119"/>
                <a:gd name="T1" fmla="*/ 121 h 125"/>
                <a:gd name="T2" fmla="*/ 119 w 119"/>
                <a:gd name="T3" fmla="*/ 121 h 125"/>
                <a:gd name="T4" fmla="*/ 86 w 119"/>
                <a:gd name="T5" fmla="*/ 121 h 125"/>
                <a:gd name="T6" fmla="*/ 86 w 119"/>
                <a:gd name="T7" fmla="*/ 110 h 125"/>
                <a:gd name="T8" fmla="*/ 86 w 119"/>
                <a:gd name="T9" fmla="*/ 110 h 125"/>
                <a:gd name="T10" fmla="*/ 54 w 119"/>
                <a:gd name="T11" fmla="*/ 125 h 125"/>
                <a:gd name="T12" fmla="*/ 0 w 119"/>
                <a:gd name="T13" fmla="*/ 62 h 125"/>
                <a:gd name="T14" fmla="*/ 54 w 119"/>
                <a:gd name="T15" fmla="*/ 0 h 125"/>
                <a:gd name="T16" fmla="*/ 86 w 119"/>
                <a:gd name="T17" fmla="*/ 15 h 125"/>
                <a:gd name="T18" fmla="*/ 86 w 119"/>
                <a:gd name="T19" fmla="*/ 4 h 125"/>
                <a:gd name="T20" fmla="*/ 119 w 119"/>
                <a:gd name="T21" fmla="*/ 4 h 125"/>
                <a:gd name="T22" fmla="*/ 119 w 119"/>
                <a:gd name="T23" fmla="*/ 121 h 125"/>
                <a:gd name="T24" fmla="*/ 90 w 119"/>
                <a:gd name="T25" fmla="*/ 62 h 125"/>
                <a:gd name="T26" fmla="*/ 90 w 119"/>
                <a:gd name="T27" fmla="*/ 62 h 125"/>
                <a:gd name="T28" fmla="*/ 62 w 119"/>
                <a:gd name="T29" fmla="*/ 29 h 125"/>
                <a:gd name="T30" fmla="*/ 34 w 119"/>
                <a:gd name="T31" fmla="*/ 62 h 125"/>
                <a:gd name="T32" fmla="*/ 62 w 119"/>
                <a:gd name="T33" fmla="*/ 95 h 125"/>
                <a:gd name="T34" fmla="*/ 90 w 119"/>
                <a:gd name="T35" fmla="*/ 62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19" h="125">
                  <a:moveTo>
                    <a:pt x="119" y="121"/>
                  </a:moveTo>
                  <a:lnTo>
                    <a:pt x="119" y="121"/>
                  </a:lnTo>
                  <a:lnTo>
                    <a:pt x="86" y="121"/>
                  </a:lnTo>
                  <a:lnTo>
                    <a:pt x="86" y="110"/>
                  </a:lnTo>
                  <a:lnTo>
                    <a:pt x="86" y="110"/>
                  </a:lnTo>
                  <a:cubicBezTo>
                    <a:pt x="79" y="119"/>
                    <a:pt x="66" y="125"/>
                    <a:pt x="54" y="125"/>
                  </a:cubicBezTo>
                  <a:cubicBezTo>
                    <a:pt x="20" y="125"/>
                    <a:pt x="0" y="93"/>
                    <a:pt x="0" y="62"/>
                  </a:cubicBezTo>
                  <a:cubicBezTo>
                    <a:pt x="0" y="31"/>
                    <a:pt x="20" y="0"/>
                    <a:pt x="54" y="0"/>
                  </a:cubicBezTo>
                  <a:cubicBezTo>
                    <a:pt x="66" y="0"/>
                    <a:pt x="78" y="5"/>
                    <a:pt x="86" y="15"/>
                  </a:cubicBezTo>
                  <a:lnTo>
                    <a:pt x="86" y="4"/>
                  </a:lnTo>
                  <a:lnTo>
                    <a:pt x="119" y="4"/>
                  </a:lnTo>
                  <a:lnTo>
                    <a:pt x="119" y="121"/>
                  </a:lnTo>
                  <a:close/>
                  <a:moveTo>
                    <a:pt x="90" y="62"/>
                  </a:moveTo>
                  <a:lnTo>
                    <a:pt x="90" y="62"/>
                  </a:lnTo>
                  <a:cubicBezTo>
                    <a:pt x="90" y="46"/>
                    <a:pt x="79" y="29"/>
                    <a:pt x="62" y="29"/>
                  </a:cubicBezTo>
                  <a:cubicBezTo>
                    <a:pt x="45" y="29"/>
                    <a:pt x="34" y="46"/>
                    <a:pt x="34" y="62"/>
                  </a:cubicBezTo>
                  <a:cubicBezTo>
                    <a:pt x="34" y="78"/>
                    <a:pt x="45" y="95"/>
                    <a:pt x="62" y="95"/>
                  </a:cubicBezTo>
                  <a:cubicBezTo>
                    <a:pt x="79" y="95"/>
                    <a:pt x="90" y="78"/>
                    <a:pt x="90" y="62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5" name="Freeform 18"/>
            <p:cNvSpPr>
              <a:spLocks/>
            </p:cNvSpPr>
            <p:nvPr userDrawn="1"/>
          </p:nvSpPr>
          <p:spPr bwMode="auto">
            <a:xfrm>
              <a:off x="5445" y="3010"/>
              <a:ext cx="40" cy="64"/>
            </a:xfrm>
            <a:custGeom>
              <a:avLst/>
              <a:gdLst>
                <a:gd name="T0" fmla="*/ 34 w 77"/>
                <a:gd name="T1" fmla="*/ 16 h 121"/>
                <a:gd name="T2" fmla="*/ 34 w 77"/>
                <a:gd name="T3" fmla="*/ 16 h 121"/>
                <a:gd name="T4" fmla="*/ 34 w 77"/>
                <a:gd name="T5" fmla="*/ 16 h 121"/>
                <a:gd name="T6" fmla="*/ 63 w 77"/>
                <a:gd name="T7" fmla="*/ 0 h 121"/>
                <a:gd name="T8" fmla="*/ 77 w 77"/>
                <a:gd name="T9" fmla="*/ 3 h 121"/>
                <a:gd name="T10" fmla="*/ 73 w 77"/>
                <a:gd name="T11" fmla="*/ 34 h 121"/>
                <a:gd name="T12" fmla="*/ 59 w 77"/>
                <a:gd name="T13" fmla="*/ 29 h 121"/>
                <a:gd name="T14" fmla="*/ 34 w 77"/>
                <a:gd name="T15" fmla="*/ 68 h 121"/>
                <a:gd name="T16" fmla="*/ 34 w 77"/>
                <a:gd name="T17" fmla="*/ 121 h 121"/>
                <a:gd name="T18" fmla="*/ 0 w 77"/>
                <a:gd name="T19" fmla="*/ 121 h 121"/>
                <a:gd name="T20" fmla="*/ 0 w 77"/>
                <a:gd name="T21" fmla="*/ 4 h 121"/>
                <a:gd name="T22" fmla="*/ 34 w 77"/>
                <a:gd name="T23" fmla="*/ 4 h 121"/>
                <a:gd name="T24" fmla="*/ 34 w 77"/>
                <a:gd name="T25" fmla="*/ 16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7" h="121">
                  <a:moveTo>
                    <a:pt x="34" y="16"/>
                  </a:moveTo>
                  <a:lnTo>
                    <a:pt x="34" y="16"/>
                  </a:lnTo>
                  <a:lnTo>
                    <a:pt x="34" y="16"/>
                  </a:lnTo>
                  <a:cubicBezTo>
                    <a:pt x="41" y="5"/>
                    <a:pt x="51" y="0"/>
                    <a:pt x="63" y="0"/>
                  </a:cubicBezTo>
                  <a:cubicBezTo>
                    <a:pt x="68" y="0"/>
                    <a:pt x="73" y="1"/>
                    <a:pt x="77" y="3"/>
                  </a:cubicBezTo>
                  <a:lnTo>
                    <a:pt x="73" y="34"/>
                  </a:lnTo>
                  <a:cubicBezTo>
                    <a:pt x="69" y="31"/>
                    <a:pt x="64" y="29"/>
                    <a:pt x="59" y="29"/>
                  </a:cubicBezTo>
                  <a:cubicBezTo>
                    <a:pt x="36" y="29"/>
                    <a:pt x="34" y="50"/>
                    <a:pt x="34" y="68"/>
                  </a:cubicBezTo>
                  <a:lnTo>
                    <a:pt x="34" y="121"/>
                  </a:lnTo>
                  <a:lnTo>
                    <a:pt x="0" y="121"/>
                  </a:lnTo>
                  <a:lnTo>
                    <a:pt x="0" y="4"/>
                  </a:lnTo>
                  <a:lnTo>
                    <a:pt x="34" y="4"/>
                  </a:lnTo>
                  <a:lnTo>
                    <a:pt x="34" y="16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" name="Freeform 19"/>
            <p:cNvSpPr>
              <a:spLocks noEditPoints="1"/>
            </p:cNvSpPr>
            <p:nvPr userDrawn="1"/>
          </p:nvSpPr>
          <p:spPr bwMode="auto">
            <a:xfrm>
              <a:off x="5490" y="2975"/>
              <a:ext cx="21" cy="99"/>
            </a:xfrm>
            <a:custGeom>
              <a:avLst/>
              <a:gdLst>
                <a:gd name="T0" fmla="*/ 40 w 40"/>
                <a:gd name="T1" fmla="*/ 19 h 186"/>
                <a:gd name="T2" fmla="*/ 40 w 40"/>
                <a:gd name="T3" fmla="*/ 19 h 186"/>
                <a:gd name="T4" fmla="*/ 20 w 40"/>
                <a:gd name="T5" fmla="*/ 39 h 186"/>
                <a:gd name="T6" fmla="*/ 0 w 40"/>
                <a:gd name="T7" fmla="*/ 19 h 186"/>
                <a:gd name="T8" fmla="*/ 20 w 40"/>
                <a:gd name="T9" fmla="*/ 0 h 186"/>
                <a:gd name="T10" fmla="*/ 40 w 40"/>
                <a:gd name="T11" fmla="*/ 19 h 186"/>
                <a:gd name="T12" fmla="*/ 37 w 40"/>
                <a:gd name="T13" fmla="*/ 186 h 186"/>
                <a:gd name="T14" fmla="*/ 37 w 40"/>
                <a:gd name="T15" fmla="*/ 186 h 186"/>
                <a:gd name="T16" fmla="*/ 3 w 40"/>
                <a:gd name="T17" fmla="*/ 186 h 186"/>
                <a:gd name="T18" fmla="*/ 3 w 40"/>
                <a:gd name="T19" fmla="*/ 69 h 186"/>
                <a:gd name="T20" fmla="*/ 37 w 40"/>
                <a:gd name="T21" fmla="*/ 69 h 186"/>
                <a:gd name="T22" fmla="*/ 37 w 40"/>
                <a:gd name="T23" fmla="*/ 186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0" h="186">
                  <a:moveTo>
                    <a:pt x="40" y="19"/>
                  </a:moveTo>
                  <a:lnTo>
                    <a:pt x="40" y="19"/>
                  </a:lnTo>
                  <a:cubicBezTo>
                    <a:pt x="40" y="30"/>
                    <a:pt x="31" y="39"/>
                    <a:pt x="20" y="39"/>
                  </a:cubicBez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19"/>
                  </a:cubicBezTo>
                  <a:close/>
                  <a:moveTo>
                    <a:pt x="37" y="186"/>
                  </a:moveTo>
                  <a:lnTo>
                    <a:pt x="37" y="186"/>
                  </a:lnTo>
                  <a:lnTo>
                    <a:pt x="3" y="186"/>
                  </a:lnTo>
                  <a:lnTo>
                    <a:pt x="3" y="69"/>
                  </a:lnTo>
                  <a:lnTo>
                    <a:pt x="37" y="69"/>
                  </a:lnTo>
                  <a:lnTo>
                    <a:pt x="37" y="186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" name="Freeform 20"/>
            <p:cNvSpPr>
              <a:spLocks/>
            </p:cNvSpPr>
            <p:nvPr userDrawn="1"/>
          </p:nvSpPr>
          <p:spPr bwMode="auto">
            <a:xfrm>
              <a:off x="5516" y="3010"/>
              <a:ext cx="45" cy="66"/>
            </a:xfrm>
            <a:custGeom>
              <a:avLst/>
              <a:gdLst>
                <a:gd name="T0" fmla="*/ 67 w 87"/>
                <a:gd name="T1" fmla="*/ 31 h 125"/>
                <a:gd name="T2" fmla="*/ 67 w 87"/>
                <a:gd name="T3" fmla="*/ 31 h 125"/>
                <a:gd name="T4" fmla="*/ 49 w 87"/>
                <a:gd name="T5" fmla="*/ 23 h 125"/>
                <a:gd name="T6" fmla="*/ 38 w 87"/>
                <a:gd name="T7" fmla="*/ 33 h 125"/>
                <a:gd name="T8" fmla="*/ 62 w 87"/>
                <a:gd name="T9" fmla="*/ 49 h 125"/>
                <a:gd name="T10" fmla="*/ 87 w 87"/>
                <a:gd name="T11" fmla="*/ 83 h 125"/>
                <a:gd name="T12" fmla="*/ 41 w 87"/>
                <a:gd name="T13" fmla="*/ 125 h 125"/>
                <a:gd name="T14" fmla="*/ 0 w 87"/>
                <a:gd name="T15" fmla="*/ 105 h 125"/>
                <a:gd name="T16" fmla="*/ 15 w 87"/>
                <a:gd name="T17" fmla="*/ 85 h 125"/>
                <a:gd name="T18" fmla="*/ 40 w 87"/>
                <a:gd name="T19" fmla="*/ 99 h 125"/>
                <a:gd name="T20" fmla="*/ 53 w 87"/>
                <a:gd name="T21" fmla="*/ 86 h 125"/>
                <a:gd name="T22" fmla="*/ 30 w 87"/>
                <a:gd name="T23" fmla="*/ 68 h 125"/>
                <a:gd name="T24" fmla="*/ 6 w 87"/>
                <a:gd name="T25" fmla="*/ 38 h 125"/>
                <a:gd name="T26" fmla="*/ 44 w 87"/>
                <a:gd name="T27" fmla="*/ 0 h 125"/>
                <a:gd name="T28" fmla="*/ 81 w 87"/>
                <a:gd name="T29" fmla="*/ 12 h 125"/>
                <a:gd name="T30" fmla="*/ 67 w 87"/>
                <a:gd name="T31" fmla="*/ 31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87" h="125">
                  <a:moveTo>
                    <a:pt x="67" y="31"/>
                  </a:moveTo>
                  <a:lnTo>
                    <a:pt x="67" y="31"/>
                  </a:lnTo>
                  <a:cubicBezTo>
                    <a:pt x="62" y="27"/>
                    <a:pt x="56" y="23"/>
                    <a:pt x="49" y="23"/>
                  </a:cubicBezTo>
                  <a:cubicBezTo>
                    <a:pt x="44" y="23"/>
                    <a:pt x="38" y="27"/>
                    <a:pt x="38" y="33"/>
                  </a:cubicBezTo>
                  <a:cubicBezTo>
                    <a:pt x="38" y="42"/>
                    <a:pt x="51" y="44"/>
                    <a:pt x="62" y="49"/>
                  </a:cubicBezTo>
                  <a:cubicBezTo>
                    <a:pt x="75" y="55"/>
                    <a:pt x="87" y="63"/>
                    <a:pt x="87" y="83"/>
                  </a:cubicBezTo>
                  <a:cubicBezTo>
                    <a:pt x="87" y="109"/>
                    <a:pt x="66" y="125"/>
                    <a:pt x="41" y="125"/>
                  </a:cubicBezTo>
                  <a:cubicBezTo>
                    <a:pt x="25" y="125"/>
                    <a:pt x="10" y="117"/>
                    <a:pt x="0" y="105"/>
                  </a:cubicBezTo>
                  <a:lnTo>
                    <a:pt x="15" y="85"/>
                  </a:lnTo>
                  <a:cubicBezTo>
                    <a:pt x="21" y="92"/>
                    <a:pt x="30" y="99"/>
                    <a:pt x="40" y="99"/>
                  </a:cubicBezTo>
                  <a:cubicBezTo>
                    <a:pt x="47" y="99"/>
                    <a:pt x="53" y="94"/>
                    <a:pt x="53" y="86"/>
                  </a:cubicBezTo>
                  <a:cubicBezTo>
                    <a:pt x="53" y="76"/>
                    <a:pt x="41" y="73"/>
                    <a:pt x="30" y="68"/>
                  </a:cubicBezTo>
                  <a:cubicBezTo>
                    <a:pt x="18" y="63"/>
                    <a:pt x="6" y="57"/>
                    <a:pt x="6" y="38"/>
                  </a:cubicBezTo>
                  <a:cubicBezTo>
                    <a:pt x="6" y="16"/>
                    <a:pt x="22" y="0"/>
                    <a:pt x="44" y="0"/>
                  </a:cubicBezTo>
                  <a:cubicBezTo>
                    <a:pt x="56" y="0"/>
                    <a:pt x="72" y="4"/>
                    <a:pt x="81" y="12"/>
                  </a:cubicBezTo>
                  <a:lnTo>
                    <a:pt x="67" y="31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85386458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Up Alternativ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add page title here, refrain from using more than one line</a:t>
            </a:r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dirty="0"/>
              <a:t>© 2016 Kodak </a:t>
            </a:r>
            <a:r>
              <a:rPr lang="en-GB" dirty="0" err="1"/>
              <a:t>Alaris</a:t>
            </a:r>
            <a:r>
              <a:rPr lang="en-GB" dirty="0"/>
              <a:t> Inc.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9EEDEC3-62C2-4363-BB26-E6EA1895165E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2" hasCustomPrompt="1"/>
          </p:nvPr>
        </p:nvSpPr>
        <p:spPr>
          <a:xfrm>
            <a:off x="360000" y="1317993"/>
            <a:ext cx="4122000" cy="3313219"/>
          </a:xfrm>
        </p:spPr>
        <p:txBody>
          <a:bodyPr/>
          <a:lstStyle/>
          <a:p>
            <a:pPr lvl="0"/>
            <a:r>
              <a:rPr lang="en-US" dirty="0"/>
              <a:t>Click to add sub-header text. Indent for secondary levels and bullets. Or use buttons to add content, </a:t>
            </a:r>
          </a:p>
          <a:p>
            <a:pPr lvl="1"/>
            <a:r>
              <a:rPr lang="en-US" dirty="0"/>
              <a:t>Indent Level 1—Body copy</a:t>
            </a:r>
          </a:p>
          <a:p>
            <a:pPr lvl="2"/>
            <a:r>
              <a:rPr lang="en-US" dirty="0"/>
              <a:t>Indent Level 2—Bullets start here</a:t>
            </a:r>
          </a:p>
          <a:p>
            <a:pPr lvl="3"/>
            <a:r>
              <a:rPr lang="en-US" dirty="0"/>
              <a:t>Third level</a:t>
            </a:r>
          </a:p>
          <a:p>
            <a:pPr lvl="4"/>
            <a:r>
              <a:rPr lang="en-US" dirty="0"/>
              <a:t>Fourth level</a:t>
            </a:r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3" hasCustomPrompt="1"/>
          </p:nvPr>
        </p:nvSpPr>
        <p:spPr>
          <a:xfrm>
            <a:off x="4661999" y="1317993"/>
            <a:ext cx="1972800" cy="3313219"/>
          </a:xfrm>
        </p:spPr>
        <p:txBody>
          <a:bodyPr/>
          <a:lstStyle/>
          <a:p>
            <a:pPr lvl="0"/>
            <a:r>
              <a:rPr lang="en-US" dirty="0"/>
              <a:t>Click to add sub-header text. Indent for secondary levels and bullets. Or use buttons to add content, </a:t>
            </a:r>
          </a:p>
          <a:p>
            <a:pPr lvl="1"/>
            <a:r>
              <a:rPr lang="en-US" dirty="0"/>
              <a:t>Indent Level 1—Body copy</a:t>
            </a:r>
          </a:p>
          <a:p>
            <a:pPr lvl="2"/>
            <a:r>
              <a:rPr lang="en-US" dirty="0"/>
              <a:t>Indent Level 2—Bullets start here</a:t>
            </a:r>
          </a:p>
          <a:p>
            <a:pPr lvl="3"/>
            <a:r>
              <a:rPr lang="en-US" dirty="0"/>
              <a:t>Third level</a:t>
            </a:r>
          </a:p>
          <a:p>
            <a:pPr lvl="4"/>
            <a:r>
              <a:rPr lang="en-US" dirty="0"/>
              <a:t>Fourth level</a:t>
            </a:r>
          </a:p>
        </p:txBody>
      </p:sp>
      <p:sp>
        <p:nvSpPr>
          <p:cNvPr id="8" name="Content Placeholder 9"/>
          <p:cNvSpPr>
            <a:spLocks noGrp="1"/>
          </p:cNvSpPr>
          <p:nvPr>
            <p:ph sz="quarter" idx="14" hasCustomPrompt="1"/>
          </p:nvPr>
        </p:nvSpPr>
        <p:spPr>
          <a:xfrm>
            <a:off x="6811200" y="1317993"/>
            <a:ext cx="1972800" cy="3313219"/>
          </a:xfrm>
        </p:spPr>
        <p:txBody>
          <a:bodyPr/>
          <a:lstStyle/>
          <a:p>
            <a:pPr lvl="0"/>
            <a:r>
              <a:rPr lang="en-US" dirty="0"/>
              <a:t>Click to add sub-header text. Indent for secondary levels and bullets. Or use buttons to add content, </a:t>
            </a:r>
          </a:p>
          <a:p>
            <a:pPr lvl="1"/>
            <a:r>
              <a:rPr lang="en-US" dirty="0"/>
              <a:t>Indent Level 1—Body copy</a:t>
            </a:r>
          </a:p>
          <a:p>
            <a:pPr lvl="2"/>
            <a:r>
              <a:rPr lang="en-US" dirty="0"/>
              <a:t>Indent Level 2—Bullets start here</a:t>
            </a:r>
          </a:p>
          <a:p>
            <a:pPr lvl="3"/>
            <a:r>
              <a:rPr lang="en-US" dirty="0"/>
              <a:t>Third level</a:t>
            </a:r>
          </a:p>
          <a:p>
            <a:pPr lvl="4"/>
            <a:r>
              <a:rPr lang="en-US" dirty="0"/>
              <a:t>Fourth level</a:t>
            </a:r>
          </a:p>
        </p:txBody>
      </p:sp>
      <p:grpSp>
        <p:nvGrpSpPr>
          <p:cNvPr id="9" name="Group 4"/>
          <p:cNvGrpSpPr>
            <a:grpSpLocks noChangeAspect="1"/>
          </p:cNvGrpSpPr>
          <p:nvPr userDrawn="1"/>
        </p:nvGrpSpPr>
        <p:grpSpPr bwMode="auto">
          <a:xfrm>
            <a:off x="7764462" y="4708526"/>
            <a:ext cx="1020763" cy="174625"/>
            <a:chOff x="4918" y="2966"/>
            <a:chExt cx="643" cy="110"/>
          </a:xfrm>
        </p:grpSpPr>
        <p:sp>
          <p:nvSpPr>
            <p:cNvPr id="11" name="Freeform 5"/>
            <p:cNvSpPr>
              <a:spLocks noEditPoints="1"/>
            </p:cNvSpPr>
            <p:nvPr userDrawn="1"/>
          </p:nvSpPr>
          <p:spPr bwMode="auto">
            <a:xfrm>
              <a:off x="5121" y="3011"/>
              <a:ext cx="58" cy="64"/>
            </a:xfrm>
            <a:custGeom>
              <a:avLst/>
              <a:gdLst>
                <a:gd name="T0" fmla="*/ 55 w 112"/>
                <a:gd name="T1" fmla="*/ 92 h 121"/>
                <a:gd name="T2" fmla="*/ 55 w 112"/>
                <a:gd name="T3" fmla="*/ 92 h 121"/>
                <a:gd name="T4" fmla="*/ 33 w 112"/>
                <a:gd name="T5" fmla="*/ 78 h 121"/>
                <a:gd name="T6" fmla="*/ 55 w 112"/>
                <a:gd name="T7" fmla="*/ 66 h 121"/>
                <a:gd name="T8" fmla="*/ 78 w 112"/>
                <a:gd name="T9" fmla="*/ 66 h 121"/>
                <a:gd name="T10" fmla="*/ 78 w 112"/>
                <a:gd name="T11" fmla="*/ 73 h 121"/>
                <a:gd name="T12" fmla="*/ 55 w 112"/>
                <a:gd name="T13" fmla="*/ 92 h 121"/>
                <a:gd name="T14" fmla="*/ 78 w 112"/>
                <a:gd name="T15" fmla="*/ 43 h 121"/>
                <a:gd name="T16" fmla="*/ 78 w 112"/>
                <a:gd name="T17" fmla="*/ 43 h 121"/>
                <a:gd name="T18" fmla="*/ 56 w 112"/>
                <a:gd name="T19" fmla="*/ 43 h 121"/>
                <a:gd name="T20" fmla="*/ 0 w 112"/>
                <a:gd name="T21" fmla="*/ 81 h 121"/>
                <a:gd name="T22" fmla="*/ 55 w 112"/>
                <a:gd name="T23" fmla="*/ 121 h 121"/>
                <a:gd name="T24" fmla="*/ 111 w 112"/>
                <a:gd name="T25" fmla="*/ 77 h 121"/>
                <a:gd name="T26" fmla="*/ 112 w 112"/>
                <a:gd name="T27" fmla="*/ 61 h 121"/>
                <a:gd name="T28" fmla="*/ 111 w 112"/>
                <a:gd name="T29" fmla="*/ 44 h 121"/>
                <a:gd name="T30" fmla="*/ 56 w 112"/>
                <a:gd name="T31" fmla="*/ 0 h 121"/>
                <a:gd name="T32" fmla="*/ 19 w 112"/>
                <a:gd name="T33" fmla="*/ 5 h 121"/>
                <a:gd name="T34" fmla="*/ 19 w 112"/>
                <a:gd name="T35" fmla="*/ 33 h 121"/>
                <a:gd name="T36" fmla="*/ 49 w 112"/>
                <a:gd name="T37" fmla="*/ 27 h 121"/>
                <a:gd name="T38" fmla="*/ 78 w 112"/>
                <a:gd name="T39" fmla="*/ 43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12" h="121">
                  <a:moveTo>
                    <a:pt x="55" y="92"/>
                  </a:moveTo>
                  <a:lnTo>
                    <a:pt x="55" y="92"/>
                  </a:lnTo>
                  <a:cubicBezTo>
                    <a:pt x="41" y="92"/>
                    <a:pt x="33" y="86"/>
                    <a:pt x="33" y="78"/>
                  </a:cubicBezTo>
                  <a:cubicBezTo>
                    <a:pt x="33" y="71"/>
                    <a:pt x="38" y="66"/>
                    <a:pt x="55" y="66"/>
                  </a:cubicBezTo>
                  <a:lnTo>
                    <a:pt x="78" y="66"/>
                  </a:lnTo>
                  <a:cubicBezTo>
                    <a:pt x="78" y="66"/>
                    <a:pt x="78" y="70"/>
                    <a:pt x="78" y="73"/>
                  </a:cubicBezTo>
                  <a:cubicBezTo>
                    <a:pt x="78" y="86"/>
                    <a:pt x="70" y="92"/>
                    <a:pt x="55" y="92"/>
                  </a:cubicBezTo>
                  <a:close/>
                  <a:moveTo>
                    <a:pt x="78" y="43"/>
                  </a:moveTo>
                  <a:lnTo>
                    <a:pt x="78" y="43"/>
                  </a:lnTo>
                  <a:lnTo>
                    <a:pt x="56" y="43"/>
                  </a:lnTo>
                  <a:cubicBezTo>
                    <a:pt x="17" y="43"/>
                    <a:pt x="0" y="55"/>
                    <a:pt x="0" y="81"/>
                  </a:cubicBezTo>
                  <a:cubicBezTo>
                    <a:pt x="0" y="106"/>
                    <a:pt x="23" y="121"/>
                    <a:pt x="55" y="121"/>
                  </a:cubicBezTo>
                  <a:cubicBezTo>
                    <a:pt x="88" y="121"/>
                    <a:pt x="110" y="104"/>
                    <a:pt x="111" y="77"/>
                  </a:cubicBezTo>
                  <a:cubicBezTo>
                    <a:pt x="112" y="72"/>
                    <a:pt x="112" y="68"/>
                    <a:pt x="112" y="61"/>
                  </a:cubicBezTo>
                  <a:cubicBezTo>
                    <a:pt x="112" y="54"/>
                    <a:pt x="112" y="49"/>
                    <a:pt x="111" y="44"/>
                  </a:cubicBezTo>
                  <a:cubicBezTo>
                    <a:pt x="109" y="12"/>
                    <a:pt x="86" y="0"/>
                    <a:pt x="56" y="0"/>
                  </a:cubicBezTo>
                  <a:cubicBezTo>
                    <a:pt x="37" y="0"/>
                    <a:pt x="22" y="5"/>
                    <a:pt x="19" y="5"/>
                  </a:cubicBezTo>
                  <a:lnTo>
                    <a:pt x="19" y="33"/>
                  </a:lnTo>
                  <a:cubicBezTo>
                    <a:pt x="23" y="31"/>
                    <a:pt x="36" y="27"/>
                    <a:pt x="49" y="27"/>
                  </a:cubicBezTo>
                  <a:cubicBezTo>
                    <a:pt x="65" y="27"/>
                    <a:pt x="78" y="30"/>
                    <a:pt x="78" y="43"/>
                  </a:cubicBezTo>
                  <a:close/>
                </a:path>
              </a:pathLst>
            </a:custGeom>
            <a:solidFill>
              <a:srgbClr val="ED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" name="Freeform 6"/>
            <p:cNvSpPr>
              <a:spLocks/>
            </p:cNvSpPr>
            <p:nvPr userDrawn="1"/>
          </p:nvSpPr>
          <p:spPr bwMode="auto">
            <a:xfrm>
              <a:off x="5186" y="2988"/>
              <a:ext cx="61" cy="86"/>
            </a:xfrm>
            <a:custGeom>
              <a:avLst/>
              <a:gdLst>
                <a:gd name="T0" fmla="*/ 0 w 118"/>
                <a:gd name="T1" fmla="*/ 0 h 160"/>
                <a:gd name="T2" fmla="*/ 0 w 118"/>
                <a:gd name="T3" fmla="*/ 0 h 160"/>
                <a:gd name="T4" fmla="*/ 0 w 118"/>
                <a:gd name="T5" fmla="*/ 160 h 160"/>
                <a:gd name="T6" fmla="*/ 36 w 118"/>
                <a:gd name="T7" fmla="*/ 160 h 160"/>
                <a:gd name="T8" fmla="*/ 36 w 118"/>
                <a:gd name="T9" fmla="*/ 114 h 160"/>
                <a:gd name="T10" fmla="*/ 73 w 118"/>
                <a:gd name="T11" fmla="*/ 160 h 160"/>
                <a:gd name="T12" fmla="*/ 118 w 118"/>
                <a:gd name="T13" fmla="*/ 160 h 160"/>
                <a:gd name="T14" fmla="*/ 70 w 118"/>
                <a:gd name="T15" fmla="*/ 100 h 160"/>
                <a:gd name="T16" fmla="*/ 115 w 118"/>
                <a:gd name="T17" fmla="*/ 46 h 160"/>
                <a:gd name="T18" fmla="*/ 72 w 118"/>
                <a:gd name="T19" fmla="*/ 46 h 160"/>
                <a:gd name="T20" fmla="*/ 36 w 118"/>
                <a:gd name="T21" fmla="*/ 92 h 160"/>
                <a:gd name="T22" fmla="*/ 36 w 118"/>
                <a:gd name="T23" fmla="*/ 0 h 160"/>
                <a:gd name="T24" fmla="*/ 0 w 118"/>
                <a:gd name="T25" fmla="*/ 0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8" h="160">
                  <a:moveTo>
                    <a:pt x="0" y="0"/>
                  </a:moveTo>
                  <a:lnTo>
                    <a:pt x="0" y="0"/>
                  </a:lnTo>
                  <a:lnTo>
                    <a:pt x="0" y="160"/>
                  </a:lnTo>
                  <a:lnTo>
                    <a:pt x="36" y="160"/>
                  </a:lnTo>
                  <a:lnTo>
                    <a:pt x="36" y="114"/>
                  </a:lnTo>
                  <a:lnTo>
                    <a:pt x="73" y="160"/>
                  </a:lnTo>
                  <a:lnTo>
                    <a:pt x="118" y="160"/>
                  </a:lnTo>
                  <a:lnTo>
                    <a:pt x="70" y="100"/>
                  </a:lnTo>
                  <a:lnTo>
                    <a:pt x="115" y="46"/>
                  </a:lnTo>
                  <a:lnTo>
                    <a:pt x="72" y="46"/>
                  </a:lnTo>
                  <a:lnTo>
                    <a:pt x="36" y="92"/>
                  </a:lnTo>
                  <a:lnTo>
                    <a:pt x="3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D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" name="Freeform 7"/>
            <p:cNvSpPr>
              <a:spLocks noEditPoints="1"/>
            </p:cNvSpPr>
            <p:nvPr userDrawn="1"/>
          </p:nvSpPr>
          <p:spPr bwMode="auto">
            <a:xfrm>
              <a:off x="4983" y="3011"/>
              <a:ext cx="64" cy="64"/>
            </a:xfrm>
            <a:custGeom>
              <a:avLst/>
              <a:gdLst>
                <a:gd name="T0" fmla="*/ 62 w 124"/>
                <a:gd name="T1" fmla="*/ 30 h 121"/>
                <a:gd name="T2" fmla="*/ 62 w 124"/>
                <a:gd name="T3" fmla="*/ 30 h 121"/>
                <a:gd name="T4" fmla="*/ 35 w 124"/>
                <a:gd name="T5" fmla="*/ 61 h 121"/>
                <a:gd name="T6" fmla="*/ 62 w 124"/>
                <a:gd name="T7" fmla="*/ 90 h 121"/>
                <a:gd name="T8" fmla="*/ 88 w 124"/>
                <a:gd name="T9" fmla="*/ 61 h 121"/>
                <a:gd name="T10" fmla="*/ 62 w 124"/>
                <a:gd name="T11" fmla="*/ 30 h 121"/>
                <a:gd name="T12" fmla="*/ 62 w 124"/>
                <a:gd name="T13" fmla="*/ 121 h 121"/>
                <a:gd name="T14" fmla="*/ 62 w 124"/>
                <a:gd name="T15" fmla="*/ 121 h 121"/>
                <a:gd name="T16" fmla="*/ 0 w 124"/>
                <a:gd name="T17" fmla="*/ 61 h 121"/>
                <a:gd name="T18" fmla="*/ 62 w 124"/>
                <a:gd name="T19" fmla="*/ 0 h 121"/>
                <a:gd name="T20" fmla="*/ 124 w 124"/>
                <a:gd name="T21" fmla="*/ 61 h 121"/>
                <a:gd name="T22" fmla="*/ 62 w 124"/>
                <a:gd name="T23" fmla="*/ 121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24" h="121">
                  <a:moveTo>
                    <a:pt x="62" y="30"/>
                  </a:moveTo>
                  <a:lnTo>
                    <a:pt x="62" y="30"/>
                  </a:lnTo>
                  <a:cubicBezTo>
                    <a:pt x="46" y="30"/>
                    <a:pt x="35" y="42"/>
                    <a:pt x="35" y="61"/>
                  </a:cubicBezTo>
                  <a:cubicBezTo>
                    <a:pt x="35" y="79"/>
                    <a:pt x="46" y="90"/>
                    <a:pt x="62" y="90"/>
                  </a:cubicBezTo>
                  <a:cubicBezTo>
                    <a:pt x="77" y="90"/>
                    <a:pt x="88" y="79"/>
                    <a:pt x="88" y="61"/>
                  </a:cubicBezTo>
                  <a:cubicBezTo>
                    <a:pt x="88" y="42"/>
                    <a:pt x="77" y="30"/>
                    <a:pt x="62" y="30"/>
                  </a:cubicBezTo>
                  <a:close/>
                  <a:moveTo>
                    <a:pt x="62" y="121"/>
                  </a:moveTo>
                  <a:lnTo>
                    <a:pt x="62" y="121"/>
                  </a:lnTo>
                  <a:cubicBezTo>
                    <a:pt x="26" y="121"/>
                    <a:pt x="0" y="98"/>
                    <a:pt x="0" y="61"/>
                  </a:cubicBezTo>
                  <a:cubicBezTo>
                    <a:pt x="0" y="24"/>
                    <a:pt x="26" y="0"/>
                    <a:pt x="62" y="0"/>
                  </a:cubicBezTo>
                  <a:cubicBezTo>
                    <a:pt x="97" y="0"/>
                    <a:pt x="124" y="24"/>
                    <a:pt x="124" y="61"/>
                  </a:cubicBezTo>
                  <a:cubicBezTo>
                    <a:pt x="124" y="98"/>
                    <a:pt x="97" y="121"/>
                    <a:pt x="62" y="121"/>
                  </a:cubicBezTo>
                  <a:close/>
                </a:path>
              </a:pathLst>
            </a:custGeom>
            <a:solidFill>
              <a:srgbClr val="ED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" name="Freeform 8"/>
            <p:cNvSpPr>
              <a:spLocks/>
            </p:cNvSpPr>
            <p:nvPr userDrawn="1"/>
          </p:nvSpPr>
          <p:spPr bwMode="auto">
            <a:xfrm>
              <a:off x="4918" y="2991"/>
              <a:ext cx="70" cy="83"/>
            </a:xfrm>
            <a:custGeom>
              <a:avLst/>
              <a:gdLst>
                <a:gd name="T0" fmla="*/ 84 w 136"/>
                <a:gd name="T1" fmla="*/ 0 h 155"/>
                <a:gd name="T2" fmla="*/ 84 w 136"/>
                <a:gd name="T3" fmla="*/ 0 h 155"/>
                <a:gd name="T4" fmla="*/ 39 w 136"/>
                <a:gd name="T5" fmla="*/ 62 h 155"/>
                <a:gd name="T6" fmla="*/ 39 w 136"/>
                <a:gd name="T7" fmla="*/ 0 h 155"/>
                <a:gd name="T8" fmla="*/ 0 w 136"/>
                <a:gd name="T9" fmla="*/ 0 h 155"/>
                <a:gd name="T10" fmla="*/ 0 w 136"/>
                <a:gd name="T11" fmla="*/ 155 h 155"/>
                <a:gd name="T12" fmla="*/ 39 w 136"/>
                <a:gd name="T13" fmla="*/ 155 h 155"/>
                <a:gd name="T14" fmla="*/ 39 w 136"/>
                <a:gd name="T15" fmla="*/ 88 h 155"/>
                <a:gd name="T16" fmla="*/ 86 w 136"/>
                <a:gd name="T17" fmla="*/ 155 h 155"/>
                <a:gd name="T18" fmla="*/ 136 w 136"/>
                <a:gd name="T19" fmla="*/ 155 h 155"/>
                <a:gd name="T20" fmla="*/ 75 w 136"/>
                <a:gd name="T21" fmla="*/ 73 h 155"/>
                <a:gd name="T22" fmla="*/ 131 w 136"/>
                <a:gd name="T23" fmla="*/ 0 h 155"/>
                <a:gd name="T24" fmla="*/ 84 w 136"/>
                <a:gd name="T25" fmla="*/ 0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6" h="155">
                  <a:moveTo>
                    <a:pt x="84" y="0"/>
                  </a:moveTo>
                  <a:lnTo>
                    <a:pt x="84" y="0"/>
                  </a:lnTo>
                  <a:lnTo>
                    <a:pt x="39" y="62"/>
                  </a:lnTo>
                  <a:lnTo>
                    <a:pt x="39" y="0"/>
                  </a:lnTo>
                  <a:lnTo>
                    <a:pt x="0" y="0"/>
                  </a:lnTo>
                  <a:lnTo>
                    <a:pt x="0" y="155"/>
                  </a:lnTo>
                  <a:lnTo>
                    <a:pt x="39" y="155"/>
                  </a:lnTo>
                  <a:lnTo>
                    <a:pt x="39" y="88"/>
                  </a:lnTo>
                  <a:lnTo>
                    <a:pt x="86" y="155"/>
                  </a:lnTo>
                  <a:lnTo>
                    <a:pt x="136" y="155"/>
                  </a:lnTo>
                  <a:lnTo>
                    <a:pt x="75" y="73"/>
                  </a:lnTo>
                  <a:lnTo>
                    <a:pt x="131" y="0"/>
                  </a:lnTo>
                  <a:lnTo>
                    <a:pt x="84" y="0"/>
                  </a:lnTo>
                  <a:close/>
                </a:path>
              </a:pathLst>
            </a:custGeom>
            <a:solidFill>
              <a:srgbClr val="ED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" name="Freeform 9"/>
            <p:cNvSpPr>
              <a:spLocks noEditPoints="1"/>
            </p:cNvSpPr>
            <p:nvPr userDrawn="1"/>
          </p:nvSpPr>
          <p:spPr bwMode="auto">
            <a:xfrm>
              <a:off x="5053" y="2988"/>
              <a:ext cx="64" cy="87"/>
            </a:xfrm>
            <a:custGeom>
              <a:avLst/>
              <a:gdLst>
                <a:gd name="T0" fmla="*/ 62 w 123"/>
                <a:gd name="T1" fmla="*/ 132 h 163"/>
                <a:gd name="T2" fmla="*/ 62 w 123"/>
                <a:gd name="T3" fmla="*/ 132 h 163"/>
                <a:gd name="T4" fmla="*/ 35 w 123"/>
                <a:gd name="T5" fmla="*/ 102 h 163"/>
                <a:gd name="T6" fmla="*/ 62 w 123"/>
                <a:gd name="T7" fmla="*/ 72 h 163"/>
                <a:gd name="T8" fmla="*/ 89 w 123"/>
                <a:gd name="T9" fmla="*/ 102 h 163"/>
                <a:gd name="T10" fmla="*/ 62 w 123"/>
                <a:gd name="T11" fmla="*/ 132 h 163"/>
                <a:gd name="T12" fmla="*/ 123 w 123"/>
                <a:gd name="T13" fmla="*/ 0 h 163"/>
                <a:gd name="T14" fmla="*/ 123 w 123"/>
                <a:gd name="T15" fmla="*/ 0 h 163"/>
                <a:gd name="T16" fmla="*/ 87 w 123"/>
                <a:gd name="T17" fmla="*/ 0 h 163"/>
                <a:gd name="T18" fmla="*/ 87 w 123"/>
                <a:gd name="T19" fmla="*/ 49 h 163"/>
                <a:gd name="T20" fmla="*/ 60 w 123"/>
                <a:gd name="T21" fmla="*/ 42 h 163"/>
                <a:gd name="T22" fmla="*/ 0 w 123"/>
                <a:gd name="T23" fmla="*/ 103 h 163"/>
                <a:gd name="T24" fmla="*/ 62 w 123"/>
                <a:gd name="T25" fmla="*/ 163 h 163"/>
                <a:gd name="T26" fmla="*/ 123 w 123"/>
                <a:gd name="T27" fmla="*/ 98 h 163"/>
                <a:gd name="T28" fmla="*/ 123 w 123"/>
                <a:gd name="T29" fmla="*/ 0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3" h="163">
                  <a:moveTo>
                    <a:pt x="62" y="132"/>
                  </a:moveTo>
                  <a:lnTo>
                    <a:pt x="62" y="132"/>
                  </a:lnTo>
                  <a:cubicBezTo>
                    <a:pt x="46" y="132"/>
                    <a:pt x="35" y="121"/>
                    <a:pt x="35" y="102"/>
                  </a:cubicBezTo>
                  <a:cubicBezTo>
                    <a:pt x="35" y="84"/>
                    <a:pt x="46" y="72"/>
                    <a:pt x="62" y="72"/>
                  </a:cubicBezTo>
                  <a:cubicBezTo>
                    <a:pt x="77" y="72"/>
                    <a:pt x="89" y="84"/>
                    <a:pt x="89" y="102"/>
                  </a:cubicBezTo>
                  <a:cubicBezTo>
                    <a:pt x="89" y="121"/>
                    <a:pt x="77" y="132"/>
                    <a:pt x="62" y="132"/>
                  </a:cubicBezTo>
                  <a:close/>
                  <a:moveTo>
                    <a:pt x="123" y="0"/>
                  </a:moveTo>
                  <a:lnTo>
                    <a:pt x="123" y="0"/>
                  </a:lnTo>
                  <a:lnTo>
                    <a:pt x="87" y="0"/>
                  </a:lnTo>
                  <a:lnTo>
                    <a:pt x="87" y="49"/>
                  </a:lnTo>
                  <a:cubicBezTo>
                    <a:pt x="85" y="48"/>
                    <a:pt x="75" y="42"/>
                    <a:pt x="60" y="42"/>
                  </a:cubicBezTo>
                  <a:cubicBezTo>
                    <a:pt x="25" y="42"/>
                    <a:pt x="0" y="66"/>
                    <a:pt x="0" y="103"/>
                  </a:cubicBezTo>
                  <a:cubicBezTo>
                    <a:pt x="0" y="140"/>
                    <a:pt x="26" y="163"/>
                    <a:pt x="62" y="163"/>
                  </a:cubicBezTo>
                  <a:cubicBezTo>
                    <a:pt x="103" y="163"/>
                    <a:pt x="123" y="135"/>
                    <a:pt x="123" y="98"/>
                  </a:cubicBezTo>
                  <a:lnTo>
                    <a:pt x="123" y="0"/>
                  </a:lnTo>
                  <a:close/>
                </a:path>
              </a:pathLst>
            </a:custGeom>
            <a:solidFill>
              <a:srgbClr val="ED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" name="Freeform 10"/>
            <p:cNvSpPr>
              <a:spLocks noEditPoints="1"/>
            </p:cNvSpPr>
            <p:nvPr userDrawn="1"/>
          </p:nvSpPr>
          <p:spPr bwMode="auto">
            <a:xfrm>
              <a:off x="5121" y="3011"/>
              <a:ext cx="58" cy="64"/>
            </a:xfrm>
            <a:custGeom>
              <a:avLst/>
              <a:gdLst>
                <a:gd name="T0" fmla="*/ 55 w 112"/>
                <a:gd name="T1" fmla="*/ 92 h 121"/>
                <a:gd name="T2" fmla="*/ 55 w 112"/>
                <a:gd name="T3" fmla="*/ 92 h 121"/>
                <a:gd name="T4" fmla="*/ 33 w 112"/>
                <a:gd name="T5" fmla="*/ 78 h 121"/>
                <a:gd name="T6" fmla="*/ 55 w 112"/>
                <a:gd name="T7" fmla="*/ 66 h 121"/>
                <a:gd name="T8" fmla="*/ 78 w 112"/>
                <a:gd name="T9" fmla="*/ 66 h 121"/>
                <a:gd name="T10" fmla="*/ 78 w 112"/>
                <a:gd name="T11" fmla="*/ 73 h 121"/>
                <a:gd name="T12" fmla="*/ 55 w 112"/>
                <a:gd name="T13" fmla="*/ 92 h 121"/>
                <a:gd name="T14" fmla="*/ 78 w 112"/>
                <a:gd name="T15" fmla="*/ 43 h 121"/>
                <a:gd name="T16" fmla="*/ 78 w 112"/>
                <a:gd name="T17" fmla="*/ 43 h 121"/>
                <a:gd name="T18" fmla="*/ 56 w 112"/>
                <a:gd name="T19" fmla="*/ 43 h 121"/>
                <a:gd name="T20" fmla="*/ 0 w 112"/>
                <a:gd name="T21" fmla="*/ 81 h 121"/>
                <a:gd name="T22" fmla="*/ 55 w 112"/>
                <a:gd name="T23" fmla="*/ 121 h 121"/>
                <a:gd name="T24" fmla="*/ 111 w 112"/>
                <a:gd name="T25" fmla="*/ 77 h 121"/>
                <a:gd name="T26" fmla="*/ 112 w 112"/>
                <a:gd name="T27" fmla="*/ 61 h 121"/>
                <a:gd name="T28" fmla="*/ 111 w 112"/>
                <a:gd name="T29" fmla="*/ 44 h 121"/>
                <a:gd name="T30" fmla="*/ 56 w 112"/>
                <a:gd name="T31" fmla="*/ 0 h 121"/>
                <a:gd name="T32" fmla="*/ 19 w 112"/>
                <a:gd name="T33" fmla="*/ 5 h 121"/>
                <a:gd name="T34" fmla="*/ 19 w 112"/>
                <a:gd name="T35" fmla="*/ 33 h 121"/>
                <a:gd name="T36" fmla="*/ 49 w 112"/>
                <a:gd name="T37" fmla="*/ 27 h 121"/>
                <a:gd name="T38" fmla="*/ 78 w 112"/>
                <a:gd name="T39" fmla="*/ 43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12" h="121">
                  <a:moveTo>
                    <a:pt x="55" y="92"/>
                  </a:moveTo>
                  <a:lnTo>
                    <a:pt x="55" y="92"/>
                  </a:lnTo>
                  <a:cubicBezTo>
                    <a:pt x="41" y="92"/>
                    <a:pt x="33" y="86"/>
                    <a:pt x="33" y="78"/>
                  </a:cubicBezTo>
                  <a:cubicBezTo>
                    <a:pt x="33" y="71"/>
                    <a:pt x="38" y="66"/>
                    <a:pt x="55" y="66"/>
                  </a:cubicBezTo>
                  <a:lnTo>
                    <a:pt x="78" y="66"/>
                  </a:lnTo>
                  <a:cubicBezTo>
                    <a:pt x="78" y="66"/>
                    <a:pt x="78" y="70"/>
                    <a:pt x="78" y="73"/>
                  </a:cubicBezTo>
                  <a:cubicBezTo>
                    <a:pt x="78" y="86"/>
                    <a:pt x="70" y="92"/>
                    <a:pt x="55" y="92"/>
                  </a:cubicBezTo>
                  <a:close/>
                  <a:moveTo>
                    <a:pt x="78" y="43"/>
                  </a:moveTo>
                  <a:lnTo>
                    <a:pt x="78" y="43"/>
                  </a:lnTo>
                  <a:lnTo>
                    <a:pt x="56" y="43"/>
                  </a:lnTo>
                  <a:cubicBezTo>
                    <a:pt x="17" y="43"/>
                    <a:pt x="0" y="55"/>
                    <a:pt x="0" y="81"/>
                  </a:cubicBezTo>
                  <a:cubicBezTo>
                    <a:pt x="0" y="106"/>
                    <a:pt x="23" y="121"/>
                    <a:pt x="55" y="121"/>
                  </a:cubicBezTo>
                  <a:cubicBezTo>
                    <a:pt x="88" y="121"/>
                    <a:pt x="110" y="104"/>
                    <a:pt x="111" y="77"/>
                  </a:cubicBezTo>
                  <a:cubicBezTo>
                    <a:pt x="112" y="72"/>
                    <a:pt x="112" y="68"/>
                    <a:pt x="112" y="61"/>
                  </a:cubicBezTo>
                  <a:cubicBezTo>
                    <a:pt x="112" y="54"/>
                    <a:pt x="112" y="49"/>
                    <a:pt x="111" y="44"/>
                  </a:cubicBezTo>
                  <a:cubicBezTo>
                    <a:pt x="109" y="12"/>
                    <a:pt x="86" y="0"/>
                    <a:pt x="56" y="0"/>
                  </a:cubicBezTo>
                  <a:cubicBezTo>
                    <a:pt x="37" y="0"/>
                    <a:pt x="22" y="5"/>
                    <a:pt x="19" y="5"/>
                  </a:cubicBezTo>
                  <a:lnTo>
                    <a:pt x="19" y="33"/>
                  </a:lnTo>
                  <a:cubicBezTo>
                    <a:pt x="23" y="31"/>
                    <a:pt x="36" y="27"/>
                    <a:pt x="49" y="27"/>
                  </a:cubicBezTo>
                  <a:cubicBezTo>
                    <a:pt x="65" y="27"/>
                    <a:pt x="78" y="30"/>
                    <a:pt x="78" y="43"/>
                  </a:cubicBezTo>
                  <a:close/>
                </a:path>
              </a:pathLst>
            </a:custGeom>
            <a:solidFill>
              <a:srgbClr val="ED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" name="Freeform 11"/>
            <p:cNvSpPr>
              <a:spLocks/>
            </p:cNvSpPr>
            <p:nvPr userDrawn="1"/>
          </p:nvSpPr>
          <p:spPr bwMode="auto">
            <a:xfrm>
              <a:off x="5186" y="2988"/>
              <a:ext cx="61" cy="86"/>
            </a:xfrm>
            <a:custGeom>
              <a:avLst/>
              <a:gdLst>
                <a:gd name="T0" fmla="*/ 0 w 118"/>
                <a:gd name="T1" fmla="*/ 0 h 160"/>
                <a:gd name="T2" fmla="*/ 0 w 118"/>
                <a:gd name="T3" fmla="*/ 0 h 160"/>
                <a:gd name="T4" fmla="*/ 0 w 118"/>
                <a:gd name="T5" fmla="*/ 160 h 160"/>
                <a:gd name="T6" fmla="*/ 36 w 118"/>
                <a:gd name="T7" fmla="*/ 160 h 160"/>
                <a:gd name="T8" fmla="*/ 36 w 118"/>
                <a:gd name="T9" fmla="*/ 114 h 160"/>
                <a:gd name="T10" fmla="*/ 73 w 118"/>
                <a:gd name="T11" fmla="*/ 160 h 160"/>
                <a:gd name="T12" fmla="*/ 118 w 118"/>
                <a:gd name="T13" fmla="*/ 160 h 160"/>
                <a:gd name="T14" fmla="*/ 70 w 118"/>
                <a:gd name="T15" fmla="*/ 100 h 160"/>
                <a:gd name="T16" fmla="*/ 115 w 118"/>
                <a:gd name="T17" fmla="*/ 46 h 160"/>
                <a:gd name="T18" fmla="*/ 72 w 118"/>
                <a:gd name="T19" fmla="*/ 46 h 160"/>
                <a:gd name="T20" fmla="*/ 36 w 118"/>
                <a:gd name="T21" fmla="*/ 92 h 160"/>
                <a:gd name="T22" fmla="*/ 36 w 118"/>
                <a:gd name="T23" fmla="*/ 0 h 160"/>
                <a:gd name="T24" fmla="*/ 0 w 118"/>
                <a:gd name="T25" fmla="*/ 0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8" h="160">
                  <a:moveTo>
                    <a:pt x="0" y="0"/>
                  </a:moveTo>
                  <a:lnTo>
                    <a:pt x="0" y="0"/>
                  </a:lnTo>
                  <a:lnTo>
                    <a:pt x="0" y="160"/>
                  </a:lnTo>
                  <a:lnTo>
                    <a:pt x="36" y="160"/>
                  </a:lnTo>
                  <a:lnTo>
                    <a:pt x="36" y="114"/>
                  </a:lnTo>
                  <a:lnTo>
                    <a:pt x="73" y="160"/>
                  </a:lnTo>
                  <a:lnTo>
                    <a:pt x="118" y="160"/>
                  </a:lnTo>
                  <a:lnTo>
                    <a:pt x="70" y="100"/>
                  </a:lnTo>
                  <a:lnTo>
                    <a:pt x="115" y="46"/>
                  </a:lnTo>
                  <a:lnTo>
                    <a:pt x="72" y="46"/>
                  </a:lnTo>
                  <a:lnTo>
                    <a:pt x="36" y="92"/>
                  </a:lnTo>
                  <a:lnTo>
                    <a:pt x="3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D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" name="Freeform 12"/>
            <p:cNvSpPr>
              <a:spLocks noEditPoints="1"/>
            </p:cNvSpPr>
            <p:nvPr userDrawn="1"/>
          </p:nvSpPr>
          <p:spPr bwMode="auto">
            <a:xfrm>
              <a:off x="4983" y="3011"/>
              <a:ext cx="64" cy="64"/>
            </a:xfrm>
            <a:custGeom>
              <a:avLst/>
              <a:gdLst>
                <a:gd name="T0" fmla="*/ 62 w 124"/>
                <a:gd name="T1" fmla="*/ 30 h 121"/>
                <a:gd name="T2" fmla="*/ 62 w 124"/>
                <a:gd name="T3" fmla="*/ 30 h 121"/>
                <a:gd name="T4" fmla="*/ 35 w 124"/>
                <a:gd name="T5" fmla="*/ 61 h 121"/>
                <a:gd name="T6" fmla="*/ 62 w 124"/>
                <a:gd name="T7" fmla="*/ 90 h 121"/>
                <a:gd name="T8" fmla="*/ 88 w 124"/>
                <a:gd name="T9" fmla="*/ 61 h 121"/>
                <a:gd name="T10" fmla="*/ 62 w 124"/>
                <a:gd name="T11" fmla="*/ 30 h 121"/>
                <a:gd name="T12" fmla="*/ 62 w 124"/>
                <a:gd name="T13" fmla="*/ 121 h 121"/>
                <a:gd name="T14" fmla="*/ 62 w 124"/>
                <a:gd name="T15" fmla="*/ 121 h 121"/>
                <a:gd name="T16" fmla="*/ 0 w 124"/>
                <a:gd name="T17" fmla="*/ 61 h 121"/>
                <a:gd name="T18" fmla="*/ 62 w 124"/>
                <a:gd name="T19" fmla="*/ 0 h 121"/>
                <a:gd name="T20" fmla="*/ 124 w 124"/>
                <a:gd name="T21" fmla="*/ 61 h 121"/>
                <a:gd name="T22" fmla="*/ 62 w 124"/>
                <a:gd name="T23" fmla="*/ 121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24" h="121">
                  <a:moveTo>
                    <a:pt x="62" y="30"/>
                  </a:moveTo>
                  <a:lnTo>
                    <a:pt x="62" y="30"/>
                  </a:lnTo>
                  <a:cubicBezTo>
                    <a:pt x="46" y="30"/>
                    <a:pt x="35" y="42"/>
                    <a:pt x="35" y="61"/>
                  </a:cubicBezTo>
                  <a:cubicBezTo>
                    <a:pt x="35" y="79"/>
                    <a:pt x="46" y="90"/>
                    <a:pt x="62" y="90"/>
                  </a:cubicBezTo>
                  <a:cubicBezTo>
                    <a:pt x="77" y="90"/>
                    <a:pt x="88" y="79"/>
                    <a:pt x="88" y="61"/>
                  </a:cubicBezTo>
                  <a:cubicBezTo>
                    <a:pt x="88" y="42"/>
                    <a:pt x="77" y="30"/>
                    <a:pt x="62" y="30"/>
                  </a:cubicBezTo>
                  <a:close/>
                  <a:moveTo>
                    <a:pt x="62" y="121"/>
                  </a:moveTo>
                  <a:lnTo>
                    <a:pt x="62" y="121"/>
                  </a:lnTo>
                  <a:cubicBezTo>
                    <a:pt x="26" y="121"/>
                    <a:pt x="0" y="98"/>
                    <a:pt x="0" y="61"/>
                  </a:cubicBezTo>
                  <a:cubicBezTo>
                    <a:pt x="0" y="24"/>
                    <a:pt x="26" y="0"/>
                    <a:pt x="62" y="0"/>
                  </a:cubicBezTo>
                  <a:cubicBezTo>
                    <a:pt x="97" y="0"/>
                    <a:pt x="124" y="24"/>
                    <a:pt x="124" y="61"/>
                  </a:cubicBezTo>
                  <a:cubicBezTo>
                    <a:pt x="124" y="98"/>
                    <a:pt x="97" y="121"/>
                    <a:pt x="62" y="121"/>
                  </a:cubicBezTo>
                  <a:close/>
                </a:path>
              </a:pathLst>
            </a:custGeom>
            <a:solidFill>
              <a:srgbClr val="ED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" name="Freeform 13"/>
            <p:cNvSpPr>
              <a:spLocks/>
            </p:cNvSpPr>
            <p:nvPr userDrawn="1"/>
          </p:nvSpPr>
          <p:spPr bwMode="auto">
            <a:xfrm>
              <a:off x="4918" y="2991"/>
              <a:ext cx="70" cy="83"/>
            </a:xfrm>
            <a:custGeom>
              <a:avLst/>
              <a:gdLst>
                <a:gd name="T0" fmla="*/ 84 w 136"/>
                <a:gd name="T1" fmla="*/ 0 h 155"/>
                <a:gd name="T2" fmla="*/ 84 w 136"/>
                <a:gd name="T3" fmla="*/ 0 h 155"/>
                <a:gd name="T4" fmla="*/ 39 w 136"/>
                <a:gd name="T5" fmla="*/ 62 h 155"/>
                <a:gd name="T6" fmla="*/ 39 w 136"/>
                <a:gd name="T7" fmla="*/ 0 h 155"/>
                <a:gd name="T8" fmla="*/ 0 w 136"/>
                <a:gd name="T9" fmla="*/ 0 h 155"/>
                <a:gd name="T10" fmla="*/ 0 w 136"/>
                <a:gd name="T11" fmla="*/ 155 h 155"/>
                <a:gd name="T12" fmla="*/ 39 w 136"/>
                <a:gd name="T13" fmla="*/ 155 h 155"/>
                <a:gd name="T14" fmla="*/ 39 w 136"/>
                <a:gd name="T15" fmla="*/ 88 h 155"/>
                <a:gd name="T16" fmla="*/ 86 w 136"/>
                <a:gd name="T17" fmla="*/ 155 h 155"/>
                <a:gd name="T18" fmla="*/ 136 w 136"/>
                <a:gd name="T19" fmla="*/ 155 h 155"/>
                <a:gd name="T20" fmla="*/ 75 w 136"/>
                <a:gd name="T21" fmla="*/ 73 h 155"/>
                <a:gd name="T22" fmla="*/ 131 w 136"/>
                <a:gd name="T23" fmla="*/ 0 h 155"/>
                <a:gd name="T24" fmla="*/ 84 w 136"/>
                <a:gd name="T25" fmla="*/ 0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6" h="155">
                  <a:moveTo>
                    <a:pt x="84" y="0"/>
                  </a:moveTo>
                  <a:lnTo>
                    <a:pt x="84" y="0"/>
                  </a:lnTo>
                  <a:lnTo>
                    <a:pt x="39" y="62"/>
                  </a:lnTo>
                  <a:lnTo>
                    <a:pt x="39" y="0"/>
                  </a:lnTo>
                  <a:lnTo>
                    <a:pt x="0" y="0"/>
                  </a:lnTo>
                  <a:lnTo>
                    <a:pt x="0" y="155"/>
                  </a:lnTo>
                  <a:lnTo>
                    <a:pt x="39" y="155"/>
                  </a:lnTo>
                  <a:lnTo>
                    <a:pt x="39" y="88"/>
                  </a:lnTo>
                  <a:lnTo>
                    <a:pt x="86" y="155"/>
                  </a:lnTo>
                  <a:lnTo>
                    <a:pt x="136" y="155"/>
                  </a:lnTo>
                  <a:lnTo>
                    <a:pt x="75" y="73"/>
                  </a:lnTo>
                  <a:lnTo>
                    <a:pt x="131" y="0"/>
                  </a:lnTo>
                  <a:lnTo>
                    <a:pt x="84" y="0"/>
                  </a:lnTo>
                  <a:close/>
                </a:path>
              </a:pathLst>
            </a:custGeom>
            <a:solidFill>
              <a:srgbClr val="ED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" name="Freeform 14"/>
            <p:cNvSpPr>
              <a:spLocks noEditPoints="1"/>
            </p:cNvSpPr>
            <p:nvPr userDrawn="1"/>
          </p:nvSpPr>
          <p:spPr bwMode="auto">
            <a:xfrm>
              <a:off x="5053" y="2988"/>
              <a:ext cx="64" cy="87"/>
            </a:xfrm>
            <a:custGeom>
              <a:avLst/>
              <a:gdLst>
                <a:gd name="T0" fmla="*/ 62 w 123"/>
                <a:gd name="T1" fmla="*/ 132 h 163"/>
                <a:gd name="T2" fmla="*/ 62 w 123"/>
                <a:gd name="T3" fmla="*/ 132 h 163"/>
                <a:gd name="T4" fmla="*/ 35 w 123"/>
                <a:gd name="T5" fmla="*/ 102 h 163"/>
                <a:gd name="T6" fmla="*/ 62 w 123"/>
                <a:gd name="T7" fmla="*/ 72 h 163"/>
                <a:gd name="T8" fmla="*/ 89 w 123"/>
                <a:gd name="T9" fmla="*/ 102 h 163"/>
                <a:gd name="T10" fmla="*/ 62 w 123"/>
                <a:gd name="T11" fmla="*/ 132 h 163"/>
                <a:gd name="T12" fmla="*/ 123 w 123"/>
                <a:gd name="T13" fmla="*/ 0 h 163"/>
                <a:gd name="T14" fmla="*/ 123 w 123"/>
                <a:gd name="T15" fmla="*/ 0 h 163"/>
                <a:gd name="T16" fmla="*/ 87 w 123"/>
                <a:gd name="T17" fmla="*/ 0 h 163"/>
                <a:gd name="T18" fmla="*/ 87 w 123"/>
                <a:gd name="T19" fmla="*/ 49 h 163"/>
                <a:gd name="T20" fmla="*/ 60 w 123"/>
                <a:gd name="T21" fmla="*/ 42 h 163"/>
                <a:gd name="T22" fmla="*/ 0 w 123"/>
                <a:gd name="T23" fmla="*/ 103 h 163"/>
                <a:gd name="T24" fmla="*/ 62 w 123"/>
                <a:gd name="T25" fmla="*/ 163 h 163"/>
                <a:gd name="T26" fmla="*/ 123 w 123"/>
                <a:gd name="T27" fmla="*/ 98 h 163"/>
                <a:gd name="T28" fmla="*/ 123 w 123"/>
                <a:gd name="T29" fmla="*/ 0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3" h="163">
                  <a:moveTo>
                    <a:pt x="62" y="132"/>
                  </a:moveTo>
                  <a:lnTo>
                    <a:pt x="62" y="132"/>
                  </a:lnTo>
                  <a:cubicBezTo>
                    <a:pt x="46" y="132"/>
                    <a:pt x="35" y="121"/>
                    <a:pt x="35" y="102"/>
                  </a:cubicBezTo>
                  <a:cubicBezTo>
                    <a:pt x="35" y="84"/>
                    <a:pt x="46" y="72"/>
                    <a:pt x="62" y="72"/>
                  </a:cubicBezTo>
                  <a:cubicBezTo>
                    <a:pt x="77" y="72"/>
                    <a:pt x="89" y="84"/>
                    <a:pt x="89" y="102"/>
                  </a:cubicBezTo>
                  <a:cubicBezTo>
                    <a:pt x="89" y="121"/>
                    <a:pt x="77" y="132"/>
                    <a:pt x="62" y="132"/>
                  </a:cubicBezTo>
                  <a:close/>
                  <a:moveTo>
                    <a:pt x="123" y="0"/>
                  </a:moveTo>
                  <a:lnTo>
                    <a:pt x="123" y="0"/>
                  </a:lnTo>
                  <a:lnTo>
                    <a:pt x="87" y="0"/>
                  </a:lnTo>
                  <a:lnTo>
                    <a:pt x="87" y="49"/>
                  </a:lnTo>
                  <a:cubicBezTo>
                    <a:pt x="85" y="48"/>
                    <a:pt x="75" y="42"/>
                    <a:pt x="60" y="42"/>
                  </a:cubicBezTo>
                  <a:cubicBezTo>
                    <a:pt x="25" y="42"/>
                    <a:pt x="0" y="66"/>
                    <a:pt x="0" y="103"/>
                  </a:cubicBezTo>
                  <a:cubicBezTo>
                    <a:pt x="0" y="140"/>
                    <a:pt x="26" y="163"/>
                    <a:pt x="62" y="163"/>
                  </a:cubicBezTo>
                  <a:cubicBezTo>
                    <a:pt x="103" y="163"/>
                    <a:pt x="123" y="135"/>
                    <a:pt x="123" y="98"/>
                  </a:cubicBezTo>
                  <a:lnTo>
                    <a:pt x="123" y="0"/>
                  </a:lnTo>
                  <a:close/>
                </a:path>
              </a:pathLst>
            </a:custGeom>
            <a:solidFill>
              <a:srgbClr val="ED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" name="Freeform 15"/>
            <p:cNvSpPr>
              <a:spLocks noEditPoints="1"/>
            </p:cNvSpPr>
            <p:nvPr userDrawn="1"/>
          </p:nvSpPr>
          <p:spPr bwMode="auto">
            <a:xfrm>
              <a:off x="5273" y="3010"/>
              <a:ext cx="61" cy="66"/>
            </a:xfrm>
            <a:custGeom>
              <a:avLst/>
              <a:gdLst>
                <a:gd name="T0" fmla="*/ 119 w 119"/>
                <a:gd name="T1" fmla="*/ 121 h 125"/>
                <a:gd name="T2" fmla="*/ 119 w 119"/>
                <a:gd name="T3" fmla="*/ 121 h 125"/>
                <a:gd name="T4" fmla="*/ 86 w 119"/>
                <a:gd name="T5" fmla="*/ 121 h 125"/>
                <a:gd name="T6" fmla="*/ 86 w 119"/>
                <a:gd name="T7" fmla="*/ 110 h 125"/>
                <a:gd name="T8" fmla="*/ 86 w 119"/>
                <a:gd name="T9" fmla="*/ 110 h 125"/>
                <a:gd name="T10" fmla="*/ 54 w 119"/>
                <a:gd name="T11" fmla="*/ 125 h 125"/>
                <a:gd name="T12" fmla="*/ 0 w 119"/>
                <a:gd name="T13" fmla="*/ 62 h 125"/>
                <a:gd name="T14" fmla="*/ 53 w 119"/>
                <a:gd name="T15" fmla="*/ 0 h 125"/>
                <a:gd name="T16" fmla="*/ 86 w 119"/>
                <a:gd name="T17" fmla="*/ 15 h 125"/>
                <a:gd name="T18" fmla="*/ 86 w 119"/>
                <a:gd name="T19" fmla="*/ 4 h 125"/>
                <a:gd name="T20" fmla="*/ 119 w 119"/>
                <a:gd name="T21" fmla="*/ 4 h 125"/>
                <a:gd name="T22" fmla="*/ 119 w 119"/>
                <a:gd name="T23" fmla="*/ 121 h 125"/>
                <a:gd name="T24" fmla="*/ 89 w 119"/>
                <a:gd name="T25" fmla="*/ 62 h 125"/>
                <a:gd name="T26" fmla="*/ 89 w 119"/>
                <a:gd name="T27" fmla="*/ 62 h 125"/>
                <a:gd name="T28" fmla="*/ 62 w 119"/>
                <a:gd name="T29" fmla="*/ 29 h 125"/>
                <a:gd name="T30" fmla="*/ 34 w 119"/>
                <a:gd name="T31" fmla="*/ 62 h 125"/>
                <a:gd name="T32" fmla="*/ 62 w 119"/>
                <a:gd name="T33" fmla="*/ 95 h 125"/>
                <a:gd name="T34" fmla="*/ 89 w 119"/>
                <a:gd name="T35" fmla="*/ 62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19" h="125">
                  <a:moveTo>
                    <a:pt x="119" y="121"/>
                  </a:moveTo>
                  <a:lnTo>
                    <a:pt x="119" y="121"/>
                  </a:lnTo>
                  <a:lnTo>
                    <a:pt x="86" y="121"/>
                  </a:lnTo>
                  <a:lnTo>
                    <a:pt x="86" y="110"/>
                  </a:lnTo>
                  <a:lnTo>
                    <a:pt x="86" y="110"/>
                  </a:lnTo>
                  <a:cubicBezTo>
                    <a:pt x="79" y="119"/>
                    <a:pt x="66" y="125"/>
                    <a:pt x="54" y="125"/>
                  </a:cubicBezTo>
                  <a:cubicBezTo>
                    <a:pt x="20" y="125"/>
                    <a:pt x="0" y="93"/>
                    <a:pt x="0" y="62"/>
                  </a:cubicBezTo>
                  <a:cubicBezTo>
                    <a:pt x="0" y="31"/>
                    <a:pt x="20" y="0"/>
                    <a:pt x="53" y="0"/>
                  </a:cubicBezTo>
                  <a:cubicBezTo>
                    <a:pt x="66" y="0"/>
                    <a:pt x="78" y="5"/>
                    <a:pt x="86" y="15"/>
                  </a:cubicBezTo>
                  <a:lnTo>
                    <a:pt x="86" y="4"/>
                  </a:lnTo>
                  <a:lnTo>
                    <a:pt x="119" y="4"/>
                  </a:lnTo>
                  <a:lnTo>
                    <a:pt x="119" y="121"/>
                  </a:lnTo>
                  <a:close/>
                  <a:moveTo>
                    <a:pt x="89" y="62"/>
                  </a:moveTo>
                  <a:lnTo>
                    <a:pt x="89" y="62"/>
                  </a:lnTo>
                  <a:cubicBezTo>
                    <a:pt x="89" y="46"/>
                    <a:pt x="79" y="29"/>
                    <a:pt x="62" y="29"/>
                  </a:cubicBezTo>
                  <a:cubicBezTo>
                    <a:pt x="44" y="29"/>
                    <a:pt x="34" y="46"/>
                    <a:pt x="34" y="62"/>
                  </a:cubicBezTo>
                  <a:cubicBezTo>
                    <a:pt x="34" y="78"/>
                    <a:pt x="44" y="95"/>
                    <a:pt x="62" y="95"/>
                  </a:cubicBezTo>
                  <a:cubicBezTo>
                    <a:pt x="79" y="95"/>
                    <a:pt x="89" y="78"/>
                    <a:pt x="89" y="62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" name="Freeform 16"/>
            <p:cNvSpPr>
              <a:spLocks/>
            </p:cNvSpPr>
            <p:nvPr userDrawn="1"/>
          </p:nvSpPr>
          <p:spPr bwMode="auto">
            <a:xfrm>
              <a:off x="5347" y="2966"/>
              <a:ext cx="17" cy="108"/>
            </a:xfrm>
            <a:custGeom>
              <a:avLst/>
              <a:gdLst>
                <a:gd name="T0" fmla="*/ 0 w 33"/>
                <a:gd name="T1" fmla="*/ 202 h 202"/>
                <a:gd name="T2" fmla="*/ 0 w 33"/>
                <a:gd name="T3" fmla="*/ 202 h 202"/>
                <a:gd name="T4" fmla="*/ 33 w 33"/>
                <a:gd name="T5" fmla="*/ 202 h 202"/>
                <a:gd name="T6" fmla="*/ 33 w 33"/>
                <a:gd name="T7" fmla="*/ 0 h 202"/>
                <a:gd name="T8" fmla="*/ 0 w 33"/>
                <a:gd name="T9" fmla="*/ 0 h 202"/>
                <a:gd name="T10" fmla="*/ 0 w 33"/>
                <a:gd name="T11" fmla="*/ 202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3" h="202">
                  <a:moveTo>
                    <a:pt x="0" y="202"/>
                  </a:moveTo>
                  <a:lnTo>
                    <a:pt x="0" y="202"/>
                  </a:lnTo>
                  <a:lnTo>
                    <a:pt x="33" y="202"/>
                  </a:lnTo>
                  <a:lnTo>
                    <a:pt x="33" y="0"/>
                  </a:lnTo>
                  <a:lnTo>
                    <a:pt x="0" y="0"/>
                  </a:lnTo>
                  <a:lnTo>
                    <a:pt x="0" y="202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" name="Freeform 17"/>
            <p:cNvSpPr>
              <a:spLocks noEditPoints="1"/>
            </p:cNvSpPr>
            <p:nvPr userDrawn="1"/>
          </p:nvSpPr>
          <p:spPr bwMode="auto">
            <a:xfrm>
              <a:off x="5371" y="3010"/>
              <a:ext cx="62" cy="66"/>
            </a:xfrm>
            <a:custGeom>
              <a:avLst/>
              <a:gdLst>
                <a:gd name="T0" fmla="*/ 119 w 119"/>
                <a:gd name="T1" fmla="*/ 121 h 125"/>
                <a:gd name="T2" fmla="*/ 119 w 119"/>
                <a:gd name="T3" fmla="*/ 121 h 125"/>
                <a:gd name="T4" fmla="*/ 86 w 119"/>
                <a:gd name="T5" fmla="*/ 121 h 125"/>
                <a:gd name="T6" fmla="*/ 86 w 119"/>
                <a:gd name="T7" fmla="*/ 110 h 125"/>
                <a:gd name="T8" fmla="*/ 86 w 119"/>
                <a:gd name="T9" fmla="*/ 110 h 125"/>
                <a:gd name="T10" fmla="*/ 54 w 119"/>
                <a:gd name="T11" fmla="*/ 125 h 125"/>
                <a:gd name="T12" fmla="*/ 0 w 119"/>
                <a:gd name="T13" fmla="*/ 62 h 125"/>
                <a:gd name="T14" fmla="*/ 54 w 119"/>
                <a:gd name="T15" fmla="*/ 0 h 125"/>
                <a:gd name="T16" fmla="*/ 86 w 119"/>
                <a:gd name="T17" fmla="*/ 15 h 125"/>
                <a:gd name="T18" fmla="*/ 86 w 119"/>
                <a:gd name="T19" fmla="*/ 4 h 125"/>
                <a:gd name="T20" fmla="*/ 119 w 119"/>
                <a:gd name="T21" fmla="*/ 4 h 125"/>
                <a:gd name="T22" fmla="*/ 119 w 119"/>
                <a:gd name="T23" fmla="*/ 121 h 125"/>
                <a:gd name="T24" fmla="*/ 90 w 119"/>
                <a:gd name="T25" fmla="*/ 62 h 125"/>
                <a:gd name="T26" fmla="*/ 90 w 119"/>
                <a:gd name="T27" fmla="*/ 62 h 125"/>
                <a:gd name="T28" fmla="*/ 62 w 119"/>
                <a:gd name="T29" fmla="*/ 29 h 125"/>
                <a:gd name="T30" fmla="*/ 34 w 119"/>
                <a:gd name="T31" fmla="*/ 62 h 125"/>
                <a:gd name="T32" fmla="*/ 62 w 119"/>
                <a:gd name="T33" fmla="*/ 95 h 125"/>
                <a:gd name="T34" fmla="*/ 90 w 119"/>
                <a:gd name="T35" fmla="*/ 62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19" h="125">
                  <a:moveTo>
                    <a:pt x="119" y="121"/>
                  </a:moveTo>
                  <a:lnTo>
                    <a:pt x="119" y="121"/>
                  </a:lnTo>
                  <a:lnTo>
                    <a:pt x="86" y="121"/>
                  </a:lnTo>
                  <a:lnTo>
                    <a:pt x="86" y="110"/>
                  </a:lnTo>
                  <a:lnTo>
                    <a:pt x="86" y="110"/>
                  </a:lnTo>
                  <a:cubicBezTo>
                    <a:pt x="79" y="119"/>
                    <a:pt x="66" y="125"/>
                    <a:pt x="54" y="125"/>
                  </a:cubicBezTo>
                  <a:cubicBezTo>
                    <a:pt x="20" y="125"/>
                    <a:pt x="0" y="93"/>
                    <a:pt x="0" y="62"/>
                  </a:cubicBezTo>
                  <a:cubicBezTo>
                    <a:pt x="0" y="31"/>
                    <a:pt x="20" y="0"/>
                    <a:pt x="54" y="0"/>
                  </a:cubicBezTo>
                  <a:cubicBezTo>
                    <a:pt x="66" y="0"/>
                    <a:pt x="78" y="5"/>
                    <a:pt x="86" y="15"/>
                  </a:cubicBezTo>
                  <a:lnTo>
                    <a:pt x="86" y="4"/>
                  </a:lnTo>
                  <a:lnTo>
                    <a:pt x="119" y="4"/>
                  </a:lnTo>
                  <a:lnTo>
                    <a:pt x="119" y="121"/>
                  </a:lnTo>
                  <a:close/>
                  <a:moveTo>
                    <a:pt x="90" y="62"/>
                  </a:moveTo>
                  <a:lnTo>
                    <a:pt x="90" y="62"/>
                  </a:lnTo>
                  <a:cubicBezTo>
                    <a:pt x="90" y="46"/>
                    <a:pt x="79" y="29"/>
                    <a:pt x="62" y="29"/>
                  </a:cubicBezTo>
                  <a:cubicBezTo>
                    <a:pt x="45" y="29"/>
                    <a:pt x="34" y="46"/>
                    <a:pt x="34" y="62"/>
                  </a:cubicBezTo>
                  <a:cubicBezTo>
                    <a:pt x="34" y="78"/>
                    <a:pt x="45" y="95"/>
                    <a:pt x="62" y="95"/>
                  </a:cubicBezTo>
                  <a:cubicBezTo>
                    <a:pt x="79" y="95"/>
                    <a:pt x="90" y="78"/>
                    <a:pt x="90" y="62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5" name="Freeform 18"/>
            <p:cNvSpPr>
              <a:spLocks/>
            </p:cNvSpPr>
            <p:nvPr userDrawn="1"/>
          </p:nvSpPr>
          <p:spPr bwMode="auto">
            <a:xfrm>
              <a:off x="5445" y="3010"/>
              <a:ext cx="40" cy="64"/>
            </a:xfrm>
            <a:custGeom>
              <a:avLst/>
              <a:gdLst>
                <a:gd name="T0" fmla="*/ 34 w 77"/>
                <a:gd name="T1" fmla="*/ 16 h 121"/>
                <a:gd name="T2" fmla="*/ 34 w 77"/>
                <a:gd name="T3" fmla="*/ 16 h 121"/>
                <a:gd name="T4" fmla="*/ 34 w 77"/>
                <a:gd name="T5" fmla="*/ 16 h 121"/>
                <a:gd name="T6" fmla="*/ 63 w 77"/>
                <a:gd name="T7" fmla="*/ 0 h 121"/>
                <a:gd name="T8" fmla="*/ 77 w 77"/>
                <a:gd name="T9" fmla="*/ 3 h 121"/>
                <a:gd name="T10" fmla="*/ 73 w 77"/>
                <a:gd name="T11" fmla="*/ 34 h 121"/>
                <a:gd name="T12" fmla="*/ 59 w 77"/>
                <a:gd name="T13" fmla="*/ 29 h 121"/>
                <a:gd name="T14" fmla="*/ 34 w 77"/>
                <a:gd name="T15" fmla="*/ 68 h 121"/>
                <a:gd name="T16" fmla="*/ 34 w 77"/>
                <a:gd name="T17" fmla="*/ 121 h 121"/>
                <a:gd name="T18" fmla="*/ 0 w 77"/>
                <a:gd name="T19" fmla="*/ 121 h 121"/>
                <a:gd name="T20" fmla="*/ 0 w 77"/>
                <a:gd name="T21" fmla="*/ 4 h 121"/>
                <a:gd name="T22" fmla="*/ 34 w 77"/>
                <a:gd name="T23" fmla="*/ 4 h 121"/>
                <a:gd name="T24" fmla="*/ 34 w 77"/>
                <a:gd name="T25" fmla="*/ 16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7" h="121">
                  <a:moveTo>
                    <a:pt x="34" y="16"/>
                  </a:moveTo>
                  <a:lnTo>
                    <a:pt x="34" y="16"/>
                  </a:lnTo>
                  <a:lnTo>
                    <a:pt x="34" y="16"/>
                  </a:lnTo>
                  <a:cubicBezTo>
                    <a:pt x="41" y="5"/>
                    <a:pt x="51" y="0"/>
                    <a:pt x="63" y="0"/>
                  </a:cubicBezTo>
                  <a:cubicBezTo>
                    <a:pt x="68" y="0"/>
                    <a:pt x="73" y="1"/>
                    <a:pt x="77" y="3"/>
                  </a:cubicBezTo>
                  <a:lnTo>
                    <a:pt x="73" y="34"/>
                  </a:lnTo>
                  <a:cubicBezTo>
                    <a:pt x="69" y="31"/>
                    <a:pt x="64" y="29"/>
                    <a:pt x="59" y="29"/>
                  </a:cubicBezTo>
                  <a:cubicBezTo>
                    <a:pt x="36" y="29"/>
                    <a:pt x="34" y="50"/>
                    <a:pt x="34" y="68"/>
                  </a:cubicBezTo>
                  <a:lnTo>
                    <a:pt x="34" y="121"/>
                  </a:lnTo>
                  <a:lnTo>
                    <a:pt x="0" y="121"/>
                  </a:lnTo>
                  <a:lnTo>
                    <a:pt x="0" y="4"/>
                  </a:lnTo>
                  <a:lnTo>
                    <a:pt x="34" y="4"/>
                  </a:lnTo>
                  <a:lnTo>
                    <a:pt x="34" y="16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" name="Freeform 19"/>
            <p:cNvSpPr>
              <a:spLocks noEditPoints="1"/>
            </p:cNvSpPr>
            <p:nvPr userDrawn="1"/>
          </p:nvSpPr>
          <p:spPr bwMode="auto">
            <a:xfrm>
              <a:off x="5490" y="2975"/>
              <a:ext cx="21" cy="99"/>
            </a:xfrm>
            <a:custGeom>
              <a:avLst/>
              <a:gdLst>
                <a:gd name="T0" fmla="*/ 40 w 40"/>
                <a:gd name="T1" fmla="*/ 19 h 186"/>
                <a:gd name="T2" fmla="*/ 40 w 40"/>
                <a:gd name="T3" fmla="*/ 19 h 186"/>
                <a:gd name="T4" fmla="*/ 20 w 40"/>
                <a:gd name="T5" fmla="*/ 39 h 186"/>
                <a:gd name="T6" fmla="*/ 0 w 40"/>
                <a:gd name="T7" fmla="*/ 19 h 186"/>
                <a:gd name="T8" fmla="*/ 20 w 40"/>
                <a:gd name="T9" fmla="*/ 0 h 186"/>
                <a:gd name="T10" fmla="*/ 40 w 40"/>
                <a:gd name="T11" fmla="*/ 19 h 186"/>
                <a:gd name="T12" fmla="*/ 37 w 40"/>
                <a:gd name="T13" fmla="*/ 186 h 186"/>
                <a:gd name="T14" fmla="*/ 37 w 40"/>
                <a:gd name="T15" fmla="*/ 186 h 186"/>
                <a:gd name="T16" fmla="*/ 3 w 40"/>
                <a:gd name="T17" fmla="*/ 186 h 186"/>
                <a:gd name="T18" fmla="*/ 3 w 40"/>
                <a:gd name="T19" fmla="*/ 69 h 186"/>
                <a:gd name="T20" fmla="*/ 37 w 40"/>
                <a:gd name="T21" fmla="*/ 69 h 186"/>
                <a:gd name="T22" fmla="*/ 37 w 40"/>
                <a:gd name="T23" fmla="*/ 186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0" h="186">
                  <a:moveTo>
                    <a:pt x="40" y="19"/>
                  </a:moveTo>
                  <a:lnTo>
                    <a:pt x="40" y="19"/>
                  </a:lnTo>
                  <a:cubicBezTo>
                    <a:pt x="40" y="30"/>
                    <a:pt x="31" y="39"/>
                    <a:pt x="20" y="39"/>
                  </a:cubicBez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19"/>
                  </a:cubicBezTo>
                  <a:close/>
                  <a:moveTo>
                    <a:pt x="37" y="186"/>
                  </a:moveTo>
                  <a:lnTo>
                    <a:pt x="37" y="186"/>
                  </a:lnTo>
                  <a:lnTo>
                    <a:pt x="3" y="186"/>
                  </a:lnTo>
                  <a:lnTo>
                    <a:pt x="3" y="69"/>
                  </a:lnTo>
                  <a:lnTo>
                    <a:pt x="37" y="69"/>
                  </a:lnTo>
                  <a:lnTo>
                    <a:pt x="37" y="186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" name="Freeform 20"/>
            <p:cNvSpPr>
              <a:spLocks/>
            </p:cNvSpPr>
            <p:nvPr userDrawn="1"/>
          </p:nvSpPr>
          <p:spPr bwMode="auto">
            <a:xfrm>
              <a:off x="5516" y="3010"/>
              <a:ext cx="45" cy="66"/>
            </a:xfrm>
            <a:custGeom>
              <a:avLst/>
              <a:gdLst>
                <a:gd name="T0" fmla="*/ 67 w 87"/>
                <a:gd name="T1" fmla="*/ 31 h 125"/>
                <a:gd name="T2" fmla="*/ 67 w 87"/>
                <a:gd name="T3" fmla="*/ 31 h 125"/>
                <a:gd name="T4" fmla="*/ 49 w 87"/>
                <a:gd name="T5" fmla="*/ 23 h 125"/>
                <a:gd name="T6" fmla="*/ 38 w 87"/>
                <a:gd name="T7" fmla="*/ 33 h 125"/>
                <a:gd name="T8" fmla="*/ 62 w 87"/>
                <a:gd name="T9" fmla="*/ 49 h 125"/>
                <a:gd name="T10" fmla="*/ 87 w 87"/>
                <a:gd name="T11" fmla="*/ 83 h 125"/>
                <a:gd name="T12" fmla="*/ 41 w 87"/>
                <a:gd name="T13" fmla="*/ 125 h 125"/>
                <a:gd name="T14" fmla="*/ 0 w 87"/>
                <a:gd name="T15" fmla="*/ 105 h 125"/>
                <a:gd name="T16" fmla="*/ 15 w 87"/>
                <a:gd name="T17" fmla="*/ 85 h 125"/>
                <a:gd name="T18" fmla="*/ 40 w 87"/>
                <a:gd name="T19" fmla="*/ 99 h 125"/>
                <a:gd name="T20" fmla="*/ 53 w 87"/>
                <a:gd name="T21" fmla="*/ 86 h 125"/>
                <a:gd name="T22" fmla="*/ 30 w 87"/>
                <a:gd name="T23" fmla="*/ 68 h 125"/>
                <a:gd name="T24" fmla="*/ 6 w 87"/>
                <a:gd name="T25" fmla="*/ 38 h 125"/>
                <a:gd name="T26" fmla="*/ 44 w 87"/>
                <a:gd name="T27" fmla="*/ 0 h 125"/>
                <a:gd name="T28" fmla="*/ 81 w 87"/>
                <a:gd name="T29" fmla="*/ 12 h 125"/>
                <a:gd name="T30" fmla="*/ 67 w 87"/>
                <a:gd name="T31" fmla="*/ 31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87" h="125">
                  <a:moveTo>
                    <a:pt x="67" y="31"/>
                  </a:moveTo>
                  <a:lnTo>
                    <a:pt x="67" y="31"/>
                  </a:lnTo>
                  <a:cubicBezTo>
                    <a:pt x="62" y="27"/>
                    <a:pt x="56" y="23"/>
                    <a:pt x="49" y="23"/>
                  </a:cubicBezTo>
                  <a:cubicBezTo>
                    <a:pt x="44" y="23"/>
                    <a:pt x="38" y="27"/>
                    <a:pt x="38" y="33"/>
                  </a:cubicBezTo>
                  <a:cubicBezTo>
                    <a:pt x="38" y="42"/>
                    <a:pt x="51" y="44"/>
                    <a:pt x="62" y="49"/>
                  </a:cubicBezTo>
                  <a:cubicBezTo>
                    <a:pt x="75" y="55"/>
                    <a:pt x="87" y="63"/>
                    <a:pt x="87" y="83"/>
                  </a:cubicBezTo>
                  <a:cubicBezTo>
                    <a:pt x="87" y="109"/>
                    <a:pt x="66" y="125"/>
                    <a:pt x="41" y="125"/>
                  </a:cubicBezTo>
                  <a:cubicBezTo>
                    <a:pt x="25" y="125"/>
                    <a:pt x="10" y="117"/>
                    <a:pt x="0" y="105"/>
                  </a:cubicBezTo>
                  <a:lnTo>
                    <a:pt x="15" y="85"/>
                  </a:lnTo>
                  <a:cubicBezTo>
                    <a:pt x="21" y="92"/>
                    <a:pt x="30" y="99"/>
                    <a:pt x="40" y="99"/>
                  </a:cubicBezTo>
                  <a:cubicBezTo>
                    <a:pt x="47" y="99"/>
                    <a:pt x="53" y="94"/>
                    <a:pt x="53" y="86"/>
                  </a:cubicBezTo>
                  <a:cubicBezTo>
                    <a:pt x="53" y="76"/>
                    <a:pt x="41" y="73"/>
                    <a:pt x="30" y="68"/>
                  </a:cubicBezTo>
                  <a:cubicBezTo>
                    <a:pt x="18" y="63"/>
                    <a:pt x="6" y="57"/>
                    <a:pt x="6" y="38"/>
                  </a:cubicBezTo>
                  <a:cubicBezTo>
                    <a:pt x="6" y="16"/>
                    <a:pt x="22" y="0"/>
                    <a:pt x="44" y="0"/>
                  </a:cubicBezTo>
                  <a:cubicBezTo>
                    <a:pt x="56" y="0"/>
                    <a:pt x="72" y="4"/>
                    <a:pt x="81" y="12"/>
                  </a:cubicBezTo>
                  <a:lnTo>
                    <a:pt x="67" y="31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337084260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add page title here, refrain from using more than one line</a:t>
            </a:r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dirty="0"/>
              <a:t>© 2016 Kodak </a:t>
            </a:r>
            <a:r>
              <a:rPr lang="en-GB" dirty="0" err="1"/>
              <a:t>Alaris</a:t>
            </a:r>
            <a:r>
              <a:rPr lang="en-GB" dirty="0"/>
              <a:t> Inc.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9EEDEC3-62C2-4363-BB26-E6EA1895165E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2" hasCustomPrompt="1"/>
          </p:nvPr>
        </p:nvSpPr>
        <p:spPr>
          <a:xfrm>
            <a:off x="360000" y="1317993"/>
            <a:ext cx="1972800" cy="3313219"/>
          </a:xfrm>
        </p:spPr>
        <p:txBody>
          <a:bodyPr/>
          <a:lstStyle/>
          <a:p>
            <a:pPr lvl="0"/>
            <a:r>
              <a:rPr lang="en-US" dirty="0"/>
              <a:t>Click to add sub-header text. Indent for secondary levels and bullets. Or use buttons to add content, </a:t>
            </a:r>
          </a:p>
          <a:p>
            <a:pPr lvl="1"/>
            <a:r>
              <a:rPr lang="en-US" dirty="0"/>
              <a:t>Indent Level 1—Body copy</a:t>
            </a:r>
          </a:p>
          <a:p>
            <a:pPr lvl="2"/>
            <a:r>
              <a:rPr lang="en-US" dirty="0"/>
              <a:t>Indent Level 2—Bullets start here</a:t>
            </a:r>
          </a:p>
          <a:p>
            <a:pPr lvl="3"/>
            <a:r>
              <a:rPr lang="en-US" dirty="0"/>
              <a:t>Third level</a:t>
            </a:r>
          </a:p>
          <a:p>
            <a:pPr lvl="4"/>
            <a:r>
              <a:rPr lang="en-US" dirty="0"/>
              <a:t>Fourth level</a:t>
            </a:r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3" hasCustomPrompt="1"/>
          </p:nvPr>
        </p:nvSpPr>
        <p:spPr>
          <a:xfrm>
            <a:off x="2509200" y="1317993"/>
            <a:ext cx="1972800" cy="3313219"/>
          </a:xfrm>
        </p:spPr>
        <p:txBody>
          <a:bodyPr/>
          <a:lstStyle/>
          <a:p>
            <a:pPr lvl="0"/>
            <a:r>
              <a:rPr lang="en-US" dirty="0"/>
              <a:t>Click to add sub-header text. Indent for secondary levels and bullets. Or use buttons to add content, </a:t>
            </a:r>
          </a:p>
          <a:p>
            <a:pPr lvl="1"/>
            <a:r>
              <a:rPr lang="en-US" dirty="0"/>
              <a:t>Indent Level 1—Body copy</a:t>
            </a:r>
          </a:p>
          <a:p>
            <a:pPr lvl="2"/>
            <a:r>
              <a:rPr lang="en-US" dirty="0"/>
              <a:t>Indent Level 2—Bullets start here</a:t>
            </a:r>
          </a:p>
          <a:p>
            <a:pPr lvl="3"/>
            <a:r>
              <a:rPr lang="en-US" dirty="0"/>
              <a:t>Third level</a:t>
            </a:r>
          </a:p>
          <a:p>
            <a:pPr lvl="4"/>
            <a:r>
              <a:rPr lang="en-US" dirty="0"/>
              <a:t>Fourth level</a:t>
            </a:r>
          </a:p>
        </p:txBody>
      </p:sp>
      <p:sp>
        <p:nvSpPr>
          <p:cNvPr id="8" name="Content Placeholder 9"/>
          <p:cNvSpPr>
            <a:spLocks noGrp="1"/>
          </p:cNvSpPr>
          <p:nvPr>
            <p:ph sz="quarter" idx="14" hasCustomPrompt="1"/>
          </p:nvPr>
        </p:nvSpPr>
        <p:spPr>
          <a:xfrm>
            <a:off x="4662000" y="1317993"/>
            <a:ext cx="1972800" cy="3313219"/>
          </a:xfrm>
        </p:spPr>
        <p:txBody>
          <a:bodyPr/>
          <a:lstStyle/>
          <a:p>
            <a:pPr lvl="0"/>
            <a:r>
              <a:rPr lang="en-US" dirty="0"/>
              <a:t>Click to add sub-header text. Indent for secondary levels and bullets. Or use buttons to add content, </a:t>
            </a:r>
          </a:p>
          <a:p>
            <a:pPr lvl="1"/>
            <a:r>
              <a:rPr lang="en-US" dirty="0"/>
              <a:t>Indent Level 1—Body copy</a:t>
            </a:r>
          </a:p>
          <a:p>
            <a:pPr lvl="2"/>
            <a:r>
              <a:rPr lang="en-US" dirty="0"/>
              <a:t>Indent Level 2—Bullets start here</a:t>
            </a:r>
          </a:p>
          <a:p>
            <a:pPr lvl="3"/>
            <a:r>
              <a:rPr lang="en-US" dirty="0"/>
              <a:t>Third level</a:t>
            </a:r>
          </a:p>
          <a:p>
            <a:pPr lvl="4"/>
            <a:r>
              <a:rPr lang="en-US" dirty="0"/>
              <a:t>Fourth level</a:t>
            </a:r>
          </a:p>
        </p:txBody>
      </p:sp>
      <p:sp>
        <p:nvSpPr>
          <p:cNvPr id="9" name="Content Placeholder 11"/>
          <p:cNvSpPr>
            <a:spLocks noGrp="1"/>
          </p:cNvSpPr>
          <p:nvPr>
            <p:ph sz="quarter" idx="15" hasCustomPrompt="1"/>
          </p:nvPr>
        </p:nvSpPr>
        <p:spPr>
          <a:xfrm>
            <a:off x="6811200" y="1317993"/>
            <a:ext cx="1972800" cy="3313219"/>
          </a:xfrm>
        </p:spPr>
        <p:txBody>
          <a:bodyPr/>
          <a:lstStyle/>
          <a:p>
            <a:pPr lvl="0"/>
            <a:r>
              <a:rPr lang="en-US" dirty="0"/>
              <a:t>Click to add sub-header text. Indent for secondary levels and bullets. Or use buttons to add content, </a:t>
            </a:r>
          </a:p>
          <a:p>
            <a:pPr lvl="1"/>
            <a:r>
              <a:rPr lang="en-US" dirty="0"/>
              <a:t>Indent Level 1—Body copy</a:t>
            </a:r>
          </a:p>
          <a:p>
            <a:pPr lvl="2"/>
            <a:r>
              <a:rPr lang="en-US" dirty="0"/>
              <a:t>Indent Level 2—Bullets start here</a:t>
            </a:r>
          </a:p>
          <a:p>
            <a:pPr lvl="3"/>
            <a:r>
              <a:rPr lang="en-US" dirty="0"/>
              <a:t>Third level</a:t>
            </a:r>
          </a:p>
          <a:p>
            <a:pPr lvl="4"/>
            <a:r>
              <a:rPr lang="en-US" dirty="0"/>
              <a:t>Fourth level</a:t>
            </a:r>
          </a:p>
        </p:txBody>
      </p:sp>
      <p:grpSp>
        <p:nvGrpSpPr>
          <p:cNvPr id="11" name="Group 4"/>
          <p:cNvGrpSpPr>
            <a:grpSpLocks noChangeAspect="1"/>
          </p:cNvGrpSpPr>
          <p:nvPr userDrawn="1"/>
        </p:nvGrpSpPr>
        <p:grpSpPr bwMode="auto">
          <a:xfrm>
            <a:off x="7764462" y="4708526"/>
            <a:ext cx="1020763" cy="174625"/>
            <a:chOff x="4918" y="2966"/>
            <a:chExt cx="643" cy="110"/>
          </a:xfrm>
        </p:grpSpPr>
        <p:sp>
          <p:nvSpPr>
            <p:cNvPr id="13" name="Freeform 5"/>
            <p:cNvSpPr>
              <a:spLocks noEditPoints="1"/>
            </p:cNvSpPr>
            <p:nvPr userDrawn="1"/>
          </p:nvSpPr>
          <p:spPr bwMode="auto">
            <a:xfrm>
              <a:off x="5121" y="3011"/>
              <a:ext cx="58" cy="64"/>
            </a:xfrm>
            <a:custGeom>
              <a:avLst/>
              <a:gdLst>
                <a:gd name="T0" fmla="*/ 55 w 112"/>
                <a:gd name="T1" fmla="*/ 92 h 121"/>
                <a:gd name="T2" fmla="*/ 55 w 112"/>
                <a:gd name="T3" fmla="*/ 92 h 121"/>
                <a:gd name="T4" fmla="*/ 33 w 112"/>
                <a:gd name="T5" fmla="*/ 78 h 121"/>
                <a:gd name="T6" fmla="*/ 55 w 112"/>
                <a:gd name="T7" fmla="*/ 66 h 121"/>
                <a:gd name="T8" fmla="*/ 78 w 112"/>
                <a:gd name="T9" fmla="*/ 66 h 121"/>
                <a:gd name="T10" fmla="*/ 78 w 112"/>
                <a:gd name="T11" fmla="*/ 73 h 121"/>
                <a:gd name="T12" fmla="*/ 55 w 112"/>
                <a:gd name="T13" fmla="*/ 92 h 121"/>
                <a:gd name="T14" fmla="*/ 78 w 112"/>
                <a:gd name="T15" fmla="*/ 43 h 121"/>
                <a:gd name="T16" fmla="*/ 78 w 112"/>
                <a:gd name="T17" fmla="*/ 43 h 121"/>
                <a:gd name="T18" fmla="*/ 56 w 112"/>
                <a:gd name="T19" fmla="*/ 43 h 121"/>
                <a:gd name="T20" fmla="*/ 0 w 112"/>
                <a:gd name="T21" fmla="*/ 81 h 121"/>
                <a:gd name="T22" fmla="*/ 55 w 112"/>
                <a:gd name="T23" fmla="*/ 121 h 121"/>
                <a:gd name="T24" fmla="*/ 111 w 112"/>
                <a:gd name="T25" fmla="*/ 77 h 121"/>
                <a:gd name="T26" fmla="*/ 112 w 112"/>
                <a:gd name="T27" fmla="*/ 61 h 121"/>
                <a:gd name="T28" fmla="*/ 111 w 112"/>
                <a:gd name="T29" fmla="*/ 44 h 121"/>
                <a:gd name="T30" fmla="*/ 56 w 112"/>
                <a:gd name="T31" fmla="*/ 0 h 121"/>
                <a:gd name="T32" fmla="*/ 19 w 112"/>
                <a:gd name="T33" fmla="*/ 5 h 121"/>
                <a:gd name="T34" fmla="*/ 19 w 112"/>
                <a:gd name="T35" fmla="*/ 33 h 121"/>
                <a:gd name="T36" fmla="*/ 49 w 112"/>
                <a:gd name="T37" fmla="*/ 27 h 121"/>
                <a:gd name="T38" fmla="*/ 78 w 112"/>
                <a:gd name="T39" fmla="*/ 43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12" h="121">
                  <a:moveTo>
                    <a:pt x="55" y="92"/>
                  </a:moveTo>
                  <a:lnTo>
                    <a:pt x="55" y="92"/>
                  </a:lnTo>
                  <a:cubicBezTo>
                    <a:pt x="41" y="92"/>
                    <a:pt x="33" y="86"/>
                    <a:pt x="33" y="78"/>
                  </a:cubicBezTo>
                  <a:cubicBezTo>
                    <a:pt x="33" y="71"/>
                    <a:pt x="38" y="66"/>
                    <a:pt x="55" y="66"/>
                  </a:cubicBezTo>
                  <a:lnTo>
                    <a:pt x="78" y="66"/>
                  </a:lnTo>
                  <a:cubicBezTo>
                    <a:pt x="78" y="66"/>
                    <a:pt x="78" y="70"/>
                    <a:pt x="78" y="73"/>
                  </a:cubicBezTo>
                  <a:cubicBezTo>
                    <a:pt x="78" y="86"/>
                    <a:pt x="70" y="92"/>
                    <a:pt x="55" y="92"/>
                  </a:cubicBezTo>
                  <a:close/>
                  <a:moveTo>
                    <a:pt x="78" y="43"/>
                  </a:moveTo>
                  <a:lnTo>
                    <a:pt x="78" y="43"/>
                  </a:lnTo>
                  <a:lnTo>
                    <a:pt x="56" y="43"/>
                  </a:lnTo>
                  <a:cubicBezTo>
                    <a:pt x="17" y="43"/>
                    <a:pt x="0" y="55"/>
                    <a:pt x="0" y="81"/>
                  </a:cubicBezTo>
                  <a:cubicBezTo>
                    <a:pt x="0" y="106"/>
                    <a:pt x="23" y="121"/>
                    <a:pt x="55" y="121"/>
                  </a:cubicBezTo>
                  <a:cubicBezTo>
                    <a:pt x="88" y="121"/>
                    <a:pt x="110" y="104"/>
                    <a:pt x="111" y="77"/>
                  </a:cubicBezTo>
                  <a:cubicBezTo>
                    <a:pt x="112" y="72"/>
                    <a:pt x="112" y="68"/>
                    <a:pt x="112" y="61"/>
                  </a:cubicBezTo>
                  <a:cubicBezTo>
                    <a:pt x="112" y="54"/>
                    <a:pt x="112" y="49"/>
                    <a:pt x="111" y="44"/>
                  </a:cubicBezTo>
                  <a:cubicBezTo>
                    <a:pt x="109" y="12"/>
                    <a:pt x="86" y="0"/>
                    <a:pt x="56" y="0"/>
                  </a:cubicBezTo>
                  <a:cubicBezTo>
                    <a:pt x="37" y="0"/>
                    <a:pt x="22" y="5"/>
                    <a:pt x="19" y="5"/>
                  </a:cubicBezTo>
                  <a:lnTo>
                    <a:pt x="19" y="33"/>
                  </a:lnTo>
                  <a:cubicBezTo>
                    <a:pt x="23" y="31"/>
                    <a:pt x="36" y="27"/>
                    <a:pt x="49" y="27"/>
                  </a:cubicBezTo>
                  <a:cubicBezTo>
                    <a:pt x="65" y="27"/>
                    <a:pt x="78" y="30"/>
                    <a:pt x="78" y="43"/>
                  </a:cubicBezTo>
                  <a:close/>
                </a:path>
              </a:pathLst>
            </a:custGeom>
            <a:solidFill>
              <a:srgbClr val="ED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" name="Freeform 6"/>
            <p:cNvSpPr>
              <a:spLocks/>
            </p:cNvSpPr>
            <p:nvPr userDrawn="1"/>
          </p:nvSpPr>
          <p:spPr bwMode="auto">
            <a:xfrm>
              <a:off x="5186" y="2988"/>
              <a:ext cx="61" cy="86"/>
            </a:xfrm>
            <a:custGeom>
              <a:avLst/>
              <a:gdLst>
                <a:gd name="T0" fmla="*/ 0 w 118"/>
                <a:gd name="T1" fmla="*/ 0 h 160"/>
                <a:gd name="T2" fmla="*/ 0 w 118"/>
                <a:gd name="T3" fmla="*/ 0 h 160"/>
                <a:gd name="T4" fmla="*/ 0 w 118"/>
                <a:gd name="T5" fmla="*/ 160 h 160"/>
                <a:gd name="T6" fmla="*/ 36 w 118"/>
                <a:gd name="T7" fmla="*/ 160 h 160"/>
                <a:gd name="T8" fmla="*/ 36 w 118"/>
                <a:gd name="T9" fmla="*/ 114 h 160"/>
                <a:gd name="T10" fmla="*/ 73 w 118"/>
                <a:gd name="T11" fmla="*/ 160 h 160"/>
                <a:gd name="T12" fmla="*/ 118 w 118"/>
                <a:gd name="T13" fmla="*/ 160 h 160"/>
                <a:gd name="T14" fmla="*/ 70 w 118"/>
                <a:gd name="T15" fmla="*/ 100 h 160"/>
                <a:gd name="T16" fmla="*/ 115 w 118"/>
                <a:gd name="T17" fmla="*/ 46 h 160"/>
                <a:gd name="T18" fmla="*/ 72 w 118"/>
                <a:gd name="T19" fmla="*/ 46 h 160"/>
                <a:gd name="T20" fmla="*/ 36 w 118"/>
                <a:gd name="T21" fmla="*/ 92 h 160"/>
                <a:gd name="T22" fmla="*/ 36 w 118"/>
                <a:gd name="T23" fmla="*/ 0 h 160"/>
                <a:gd name="T24" fmla="*/ 0 w 118"/>
                <a:gd name="T25" fmla="*/ 0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8" h="160">
                  <a:moveTo>
                    <a:pt x="0" y="0"/>
                  </a:moveTo>
                  <a:lnTo>
                    <a:pt x="0" y="0"/>
                  </a:lnTo>
                  <a:lnTo>
                    <a:pt x="0" y="160"/>
                  </a:lnTo>
                  <a:lnTo>
                    <a:pt x="36" y="160"/>
                  </a:lnTo>
                  <a:lnTo>
                    <a:pt x="36" y="114"/>
                  </a:lnTo>
                  <a:lnTo>
                    <a:pt x="73" y="160"/>
                  </a:lnTo>
                  <a:lnTo>
                    <a:pt x="118" y="160"/>
                  </a:lnTo>
                  <a:lnTo>
                    <a:pt x="70" y="100"/>
                  </a:lnTo>
                  <a:lnTo>
                    <a:pt x="115" y="46"/>
                  </a:lnTo>
                  <a:lnTo>
                    <a:pt x="72" y="46"/>
                  </a:lnTo>
                  <a:lnTo>
                    <a:pt x="36" y="92"/>
                  </a:lnTo>
                  <a:lnTo>
                    <a:pt x="3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D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" name="Freeform 7"/>
            <p:cNvSpPr>
              <a:spLocks noEditPoints="1"/>
            </p:cNvSpPr>
            <p:nvPr userDrawn="1"/>
          </p:nvSpPr>
          <p:spPr bwMode="auto">
            <a:xfrm>
              <a:off x="4983" y="3011"/>
              <a:ext cx="64" cy="64"/>
            </a:xfrm>
            <a:custGeom>
              <a:avLst/>
              <a:gdLst>
                <a:gd name="T0" fmla="*/ 62 w 124"/>
                <a:gd name="T1" fmla="*/ 30 h 121"/>
                <a:gd name="T2" fmla="*/ 62 w 124"/>
                <a:gd name="T3" fmla="*/ 30 h 121"/>
                <a:gd name="T4" fmla="*/ 35 w 124"/>
                <a:gd name="T5" fmla="*/ 61 h 121"/>
                <a:gd name="T6" fmla="*/ 62 w 124"/>
                <a:gd name="T7" fmla="*/ 90 h 121"/>
                <a:gd name="T8" fmla="*/ 88 w 124"/>
                <a:gd name="T9" fmla="*/ 61 h 121"/>
                <a:gd name="T10" fmla="*/ 62 w 124"/>
                <a:gd name="T11" fmla="*/ 30 h 121"/>
                <a:gd name="T12" fmla="*/ 62 w 124"/>
                <a:gd name="T13" fmla="*/ 121 h 121"/>
                <a:gd name="T14" fmla="*/ 62 w 124"/>
                <a:gd name="T15" fmla="*/ 121 h 121"/>
                <a:gd name="T16" fmla="*/ 0 w 124"/>
                <a:gd name="T17" fmla="*/ 61 h 121"/>
                <a:gd name="T18" fmla="*/ 62 w 124"/>
                <a:gd name="T19" fmla="*/ 0 h 121"/>
                <a:gd name="T20" fmla="*/ 124 w 124"/>
                <a:gd name="T21" fmla="*/ 61 h 121"/>
                <a:gd name="T22" fmla="*/ 62 w 124"/>
                <a:gd name="T23" fmla="*/ 121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24" h="121">
                  <a:moveTo>
                    <a:pt x="62" y="30"/>
                  </a:moveTo>
                  <a:lnTo>
                    <a:pt x="62" y="30"/>
                  </a:lnTo>
                  <a:cubicBezTo>
                    <a:pt x="46" y="30"/>
                    <a:pt x="35" y="42"/>
                    <a:pt x="35" y="61"/>
                  </a:cubicBezTo>
                  <a:cubicBezTo>
                    <a:pt x="35" y="79"/>
                    <a:pt x="46" y="90"/>
                    <a:pt x="62" y="90"/>
                  </a:cubicBezTo>
                  <a:cubicBezTo>
                    <a:pt x="77" y="90"/>
                    <a:pt x="88" y="79"/>
                    <a:pt x="88" y="61"/>
                  </a:cubicBezTo>
                  <a:cubicBezTo>
                    <a:pt x="88" y="42"/>
                    <a:pt x="77" y="30"/>
                    <a:pt x="62" y="30"/>
                  </a:cubicBezTo>
                  <a:close/>
                  <a:moveTo>
                    <a:pt x="62" y="121"/>
                  </a:moveTo>
                  <a:lnTo>
                    <a:pt x="62" y="121"/>
                  </a:lnTo>
                  <a:cubicBezTo>
                    <a:pt x="26" y="121"/>
                    <a:pt x="0" y="98"/>
                    <a:pt x="0" y="61"/>
                  </a:cubicBezTo>
                  <a:cubicBezTo>
                    <a:pt x="0" y="24"/>
                    <a:pt x="26" y="0"/>
                    <a:pt x="62" y="0"/>
                  </a:cubicBezTo>
                  <a:cubicBezTo>
                    <a:pt x="97" y="0"/>
                    <a:pt x="124" y="24"/>
                    <a:pt x="124" y="61"/>
                  </a:cubicBezTo>
                  <a:cubicBezTo>
                    <a:pt x="124" y="98"/>
                    <a:pt x="97" y="121"/>
                    <a:pt x="62" y="121"/>
                  </a:cubicBezTo>
                  <a:close/>
                </a:path>
              </a:pathLst>
            </a:custGeom>
            <a:solidFill>
              <a:srgbClr val="ED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" name="Freeform 8"/>
            <p:cNvSpPr>
              <a:spLocks/>
            </p:cNvSpPr>
            <p:nvPr userDrawn="1"/>
          </p:nvSpPr>
          <p:spPr bwMode="auto">
            <a:xfrm>
              <a:off x="4918" y="2991"/>
              <a:ext cx="70" cy="83"/>
            </a:xfrm>
            <a:custGeom>
              <a:avLst/>
              <a:gdLst>
                <a:gd name="T0" fmla="*/ 84 w 136"/>
                <a:gd name="T1" fmla="*/ 0 h 155"/>
                <a:gd name="T2" fmla="*/ 84 w 136"/>
                <a:gd name="T3" fmla="*/ 0 h 155"/>
                <a:gd name="T4" fmla="*/ 39 w 136"/>
                <a:gd name="T5" fmla="*/ 62 h 155"/>
                <a:gd name="T6" fmla="*/ 39 w 136"/>
                <a:gd name="T7" fmla="*/ 0 h 155"/>
                <a:gd name="T8" fmla="*/ 0 w 136"/>
                <a:gd name="T9" fmla="*/ 0 h 155"/>
                <a:gd name="T10" fmla="*/ 0 w 136"/>
                <a:gd name="T11" fmla="*/ 155 h 155"/>
                <a:gd name="T12" fmla="*/ 39 w 136"/>
                <a:gd name="T13" fmla="*/ 155 h 155"/>
                <a:gd name="T14" fmla="*/ 39 w 136"/>
                <a:gd name="T15" fmla="*/ 88 h 155"/>
                <a:gd name="T16" fmla="*/ 86 w 136"/>
                <a:gd name="T17" fmla="*/ 155 h 155"/>
                <a:gd name="T18" fmla="*/ 136 w 136"/>
                <a:gd name="T19" fmla="*/ 155 h 155"/>
                <a:gd name="T20" fmla="*/ 75 w 136"/>
                <a:gd name="T21" fmla="*/ 73 h 155"/>
                <a:gd name="T22" fmla="*/ 131 w 136"/>
                <a:gd name="T23" fmla="*/ 0 h 155"/>
                <a:gd name="T24" fmla="*/ 84 w 136"/>
                <a:gd name="T25" fmla="*/ 0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6" h="155">
                  <a:moveTo>
                    <a:pt x="84" y="0"/>
                  </a:moveTo>
                  <a:lnTo>
                    <a:pt x="84" y="0"/>
                  </a:lnTo>
                  <a:lnTo>
                    <a:pt x="39" y="62"/>
                  </a:lnTo>
                  <a:lnTo>
                    <a:pt x="39" y="0"/>
                  </a:lnTo>
                  <a:lnTo>
                    <a:pt x="0" y="0"/>
                  </a:lnTo>
                  <a:lnTo>
                    <a:pt x="0" y="155"/>
                  </a:lnTo>
                  <a:lnTo>
                    <a:pt x="39" y="155"/>
                  </a:lnTo>
                  <a:lnTo>
                    <a:pt x="39" y="88"/>
                  </a:lnTo>
                  <a:lnTo>
                    <a:pt x="86" y="155"/>
                  </a:lnTo>
                  <a:lnTo>
                    <a:pt x="136" y="155"/>
                  </a:lnTo>
                  <a:lnTo>
                    <a:pt x="75" y="73"/>
                  </a:lnTo>
                  <a:lnTo>
                    <a:pt x="131" y="0"/>
                  </a:lnTo>
                  <a:lnTo>
                    <a:pt x="84" y="0"/>
                  </a:lnTo>
                  <a:close/>
                </a:path>
              </a:pathLst>
            </a:custGeom>
            <a:solidFill>
              <a:srgbClr val="ED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" name="Freeform 9"/>
            <p:cNvSpPr>
              <a:spLocks noEditPoints="1"/>
            </p:cNvSpPr>
            <p:nvPr userDrawn="1"/>
          </p:nvSpPr>
          <p:spPr bwMode="auto">
            <a:xfrm>
              <a:off x="5053" y="2988"/>
              <a:ext cx="64" cy="87"/>
            </a:xfrm>
            <a:custGeom>
              <a:avLst/>
              <a:gdLst>
                <a:gd name="T0" fmla="*/ 62 w 123"/>
                <a:gd name="T1" fmla="*/ 132 h 163"/>
                <a:gd name="T2" fmla="*/ 62 w 123"/>
                <a:gd name="T3" fmla="*/ 132 h 163"/>
                <a:gd name="T4" fmla="*/ 35 w 123"/>
                <a:gd name="T5" fmla="*/ 102 h 163"/>
                <a:gd name="T6" fmla="*/ 62 w 123"/>
                <a:gd name="T7" fmla="*/ 72 h 163"/>
                <a:gd name="T8" fmla="*/ 89 w 123"/>
                <a:gd name="T9" fmla="*/ 102 h 163"/>
                <a:gd name="T10" fmla="*/ 62 w 123"/>
                <a:gd name="T11" fmla="*/ 132 h 163"/>
                <a:gd name="T12" fmla="*/ 123 w 123"/>
                <a:gd name="T13" fmla="*/ 0 h 163"/>
                <a:gd name="T14" fmla="*/ 123 w 123"/>
                <a:gd name="T15" fmla="*/ 0 h 163"/>
                <a:gd name="T16" fmla="*/ 87 w 123"/>
                <a:gd name="T17" fmla="*/ 0 h 163"/>
                <a:gd name="T18" fmla="*/ 87 w 123"/>
                <a:gd name="T19" fmla="*/ 49 h 163"/>
                <a:gd name="T20" fmla="*/ 60 w 123"/>
                <a:gd name="T21" fmla="*/ 42 h 163"/>
                <a:gd name="T22" fmla="*/ 0 w 123"/>
                <a:gd name="T23" fmla="*/ 103 h 163"/>
                <a:gd name="T24" fmla="*/ 62 w 123"/>
                <a:gd name="T25" fmla="*/ 163 h 163"/>
                <a:gd name="T26" fmla="*/ 123 w 123"/>
                <a:gd name="T27" fmla="*/ 98 h 163"/>
                <a:gd name="T28" fmla="*/ 123 w 123"/>
                <a:gd name="T29" fmla="*/ 0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3" h="163">
                  <a:moveTo>
                    <a:pt x="62" y="132"/>
                  </a:moveTo>
                  <a:lnTo>
                    <a:pt x="62" y="132"/>
                  </a:lnTo>
                  <a:cubicBezTo>
                    <a:pt x="46" y="132"/>
                    <a:pt x="35" y="121"/>
                    <a:pt x="35" y="102"/>
                  </a:cubicBezTo>
                  <a:cubicBezTo>
                    <a:pt x="35" y="84"/>
                    <a:pt x="46" y="72"/>
                    <a:pt x="62" y="72"/>
                  </a:cubicBezTo>
                  <a:cubicBezTo>
                    <a:pt x="77" y="72"/>
                    <a:pt x="89" y="84"/>
                    <a:pt x="89" y="102"/>
                  </a:cubicBezTo>
                  <a:cubicBezTo>
                    <a:pt x="89" y="121"/>
                    <a:pt x="77" y="132"/>
                    <a:pt x="62" y="132"/>
                  </a:cubicBezTo>
                  <a:close/>
                  <a:moveTo>
                    <a:pt x="123" y="0"/>
                  </a:moveTo>
                  <a:lnTo>
                    <a:pt x="123" y="0"/>
                  </a:lnTo>
                  <a:lnTo>
                    <a:pt x="87" y="0"/>
                  </a:lnTo>
                  <a:lnTo>
                    <a:pt x="87" y="49"/>
                  </a:lnTo>
                  <a:cubicBezTo>
                    <a:pt x="85" y="48"/>
                    <a:pt x="75" y="42"/>
                    <a:pt x="60" y="42"/>
                  </a:cubicBezTo>
                  <a:cubicBezTo>
                    <a:pt x="25" y="42"/>
                    <a:pt x="0" y="66"/>
                    <a:pt x="0" y="103"/>
                  </a:cubicBezTo>
                  <a:cubicBezTo>
                    <a:pt x="0" y="140"/>
                    <a:pt x="26" y="163"/>
                    <a:pt x="62" y="163"/>
                  </a:cubicBezTo>
                  <a:cubicBezTo>
                    <a:pt x="103" y="163"/>
                    <a:pt x="123" y="135"/>
                    <a:pt x="123" y="98"/>
                  </a:cubicBezTo>
                  <a:lnTo>
                    <a:pt x="123" y="0"/>
                  </a:lnTo>
                  <a:close/>
                </a:path>
              </a:pathLst>
            </a:custGeom>
            <a:solidFill>
              <a:srgbClr val="ED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" name="Freeform 10"/>
            <p:cNvSpPr>
              <a:spLocks noEditPoints="1"/>
            </p:cNvSpPr>
            <p:nvPr userDrawn="1"/>
          </p:nvSpPr>
          <p:spPr bwMode="auto">
            <a:xfrm>
              <a:off x="5121" y="3011"/>
              <a:ext cx="58" cy="64"/>
            </a:xfrm>
            <a:custGeom>
              <a:avLst/>
              <a:gdLst>
                <a:gd name="T0" fmla="*/ 55 w 112"/>
                <a:gd name="T1" fmla="*/ 92 h 121"/>
                <a:gd name="T2" fmla="*/ 55 w 112"/>
                <a:gd name="T3" fmla="*/ 92 h 121"/>
                <a:gd name="T4" fmla="*/ 33 w 112"/>
                <a:gd name="T5" fmla="*/ 78 h 121"/>
                <a:gd name="T6" fmla="*/ 55 w 112"/>
                <a:gd name="T7" fmla="*/ 66 h 121"/>
                <a:gd name="T8" fmla="*/ 78 w 112"/>
                <a:gd name="T9" fmla="*/ 66 h 121"/>
                <a:gd name="T10" fmla="*/ 78 w 112"/>
                <a:gd name="T11" fmla="*/ 73 h 121"/>
                <a:gd name="T12" fmla="*/ 55 w 112"/>
                <a:gd name="T13" fmla="*/ 92 h 121"/>
                <a:gd name="T14" fmla="*/ 78 w 112"/>
                <a:gd name="T15" fmla="*/ 43 h 121"/>
                <a:gd name="T16" fmla="*/ 78 w 112"/>
                <a:gd name="T17" fmla="*/ 43 h 121"/>
                <a:gd name="T18" fmla="*/ 56 w 112"/>
                <a:gd name="T19" fmla="*/ 43 h 121"/>
                <a:gd name="T20" fmla="*/ 0 w 112"/>
                <a:gd name="T21" fmla="*/ 81 h 121"/>
                <a:gd name="T22" fmla="*/ 55 w 112"/>
                <a:gd name="T23" fmla="*/ 121 h 121"/>
                <a:gd name="T24" fmla="*/ 111 w 112"/>
                <a:gd name="T25" fmla="*/ 77 h 121"/>
                <a:gd name="T26" fmla="*/ 112 w 112"/>
                <a:gd name="T27" fmla="*/ 61 h 121"/>
                <a:gd name="T28" fmla="*/ 111 w 112"/>
                <a:gd name="T29" fmla="*/ 44 h 121"/>
                <a:gd name="T30" fmla="*/ 56 w 112"/>
                <a:gd name="T31" fmla="*/ 0 h 121"/>
                <a:gd name="T32" fmla="*/ 19 w 112"/>
                <a:gd name="T33" fmla="*/ 5 h 121"/>
                <a:gd name="T34" fmla="*/ 19 w 112"/>
                <a:gd name="T35" fmla="*/ 33 h 121"/>
                <a:gd name="T36" fmla="*/ 49 w 112"/>
                <a:gd name="T37" fmla="*/ 27 h 121"/>
                <a:gd name="T38" fmla="*/ 78 w 112"/>
                <a:gd name="T39" fmla="*/ 43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12" h="121">
                  <a:moveTo>
                    <a:pt x="55" y="92"/>
                  </a:moveTo>
                  <a:lnTo>
                    <a:pt x="55" y="92"/>
                  </a:lnTo>
                  <a:cubicBezTo>
                    <a:pt x="41" y="92"/>
                    <a:pt x="33" y="86"/>
                    <a:pt x="33" y="78"/>
                  </a:cubicBezTo>
                  <a:cubicBezTo>
                    <a:pt x="33" y="71"/>
                    <a:pt x="38" y="66"/>
                    <a:pt x="55" y="66"/>
                  </a:cubicBezTo>
                  <a:lnTo>
                    <a:pt x="78" y="66"/>
                  </a:lnTo>
                  <a:cubicBezTo>
                    <a:pt x="78" y="66"/>
                    <a:pt x="78" y="70"/>
                    <a:pt x="78" y="73"/>
                  </a:cubicBezTo>
                  <a:cubicBezTo>
                    <a:pt x="78" y="86"/>
                    <a:pt x="70" y="92"/>
                    <a:pt x="55" y="92"/>
                  </a:cubicBezTo>
                  <a:close/>
                  <a:moveTo>
                    <a:pt x="78" y="43"/>
                  </a:moveTo>
                  <a:lnTo>
                    <a:pt x="78" y="43"/>
                  </a:lnTo>
                  <a:lnTo>
                    <a:pt x="56" y="43"/>
                  </a:lnTo>
                  <a:cubicBezTo>
                    <a:pt x="17" y="43"/>
                    <a:pt x="0" y="55"/>
                    <a:pt x="0" y="81"/>
                  </a:cubicBezTo>
                  <a:cubicBezTo>
                    <a:pt x="0" y="106"/>
                    <a:pt x="23" y="121"/>
                    <a:pt x="55" y="121"/>
                  </a:cubicBezTo>
                  <a:cubicBezTo>
                    <a:pt x="88" y="121"/>
                    <a:pt x="110" y="104"/>
                    <a:pt x="111" y="77"/>
                  </a:cubicBezTo>
                  <a:cubicBezTo>
                    <a:pt x="112" y="72"/>
                    <a:pt x="112" y="68"/>
                    <a:pt x="112" y="61"/>
                  </a:cubicBezTo>
                  <a:cubicBezTo>
                    <a:pt x="112" y="54"/>
                    <a:pt x="112" y="49"/>
                    <a:pt x="111" y="44"/>
                  </a:cubicBezTo>
                  <a:cubicBezTo>
                    <a:pt x="109" y="12"/>
                    <a:pt x="86" y="0"/>
                    <a:pt x="56" y="0"/>
                  </a:cubicBezTo>
                  <a:cubicBezTo>
                    <a:pt x="37" y="0"/>
                    <a:pt x="22" y="5"/>
                    <a:pt x="19" y="5"/>
                  </a:cubicBezTo>
                  <a:lnTo>
                    <a:pt x="19" y="33"/>
                  </a:lnTo>
                  <a:cubicBezTo>
                    <a:pt x="23" y="31"/>
                    <a:pt x="36" y="27"/>
                    <a:pt x="49" y="27"/>
                  </a:cubicBezTo>
                  <a:cubicBezTo>
                    <a:pt x="65" y="27"/>
                    <a:pt x="78" y="30"/>
                    <a:pt x="78" y="43"/>
                  </a:cubicBezTo>
                  <a:close/>
                </a:path>
              </a:pathLst>
            </a:custGeom>
            <a:solidFill>
              <a:srgbClr val="ED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" name="Freeform 11"/>
            <p:cNvSpPr>
              <a:spLocks/>
            </p:cNvSpPr>
            <p:nvPr userDrawn="1"/>
          </p:nvSpPr>
          <p:spPr bwMode="auto">
            <a:xfrm>
              <a:off x="5186" y="2988"/>
              <a:ext cx="61" cy="86"/>
            </a:xfrm>
            <a:custGeom>
              <a:avLst/>
              <a:gdLst>
                <a:gd name="T0" fmla="*/ 0 w 118"/>
                <a:gd name="T1" fmla="*/ 0 h 160"/>
                <a:gd name="T2" fmla="*/ 0 w 118"/>
                <a:gd name="T3" fmla="*/ 0 h 160"/>
                <a:gd name="T4" fmla="*/ 0 w 118"/>
                <a:gd name="T5" fmla="*/ 160 h 160"/>
                <a:gd name="T6" fmla="*/ 36 w 118"/>
                <a:gd name="T7" fmla="*/ 160 h 160"/>
                <a:gd name="T8" fmla="*/ 36 w 118"/>
                <a:gd name="T9" fmla="*/ 114 h 160"/>
                <a:gd name="T10" fmla="*/ 73 w 118"/>
                <a:gd name="T11" fmla="*/ 160 h 160"/>
                <a:gd name="T12" fmla="*/ 118 w 118"/>
                <a:gd name="T13" fmla="*/ 160 h 160"/>
                <a:gd name="T14" fmla="*/ 70 w 118"/>
                <a:gd name="T15" fmla="*/ 100 h 160"/>
                <a:gd name="T16" fmla="*/ 115 w 118"/>
                <a:gd name="T17" fmla="*/ 46 h 160"/>
                <a:gd name="T18" fmla="*/ 72 w 118"/>
                <a:gd name="T19" fmla="*/ 46 h 160"/>
                <a:gd name="T20" fmla="*/ 36 w 118"/>
                <a:gd name="T21" fmla="*/ 92 h 160"/>
                <a:gd name="T22" fmla="*/ 36 w 118"/>
                <a:gd name="T23" fmla="*/ 0 h 160"/>
                <a:gd name="T24" fmla="*/ 0 w 118"/>
                <a:gd name="T25" fmla="*/ 0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8" h="160">
                  <a:moveTo>
                    <a:pt x="0" y="0"/>
                  </a:moveTo>
                  <a:lnTo>
                    <a:pt x="0" y="0"/>
                  </a:lnTo>
                  <a:lnTo>
                    <a:pt x="0" y="160"/>
                  </a:lnTo>
                  <a:lnTo>
                    <a:pt x="36" y="160"/>
                  </a:lnTo>
                  <a:lnTo>
                    <a:pt x="36" y="114"/>
                  </a:lnTo>
                  <a:lnTo>
                    <a:pt x="73" y="160"/>
                  </a:lnTo>
                  <a:lnTo>
                    <a:pt x="118" y="160"/>
                  </a:lnTo>
                  <a:lnTo>
                    <a:pt x="70" y="100"/>
                  </a:lnTo>
                  <a:lnTo>
                    <a:pt x="115" y="46"/>
                  </a:lnTo>
                  <a:lnTo>
                    <a:pt x="72" y="46"/>
                  </a:lnTo>
                  <a:lnTo>
                    <a:pt x="36" y="92"/>
                  </a:lnTo>
                  <a:lnTo>
                    <a:pt x="3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D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" name="Freeform 12"/>
            <p:cNvSpPr>
              <a:spLocks noEditPoints="1"/>
            </p:cNvSpPr>
            <p:nvPr userDrawn="1"/>
          </p:nvSpPr>
          <p:spPr bwMode="auto">
            <a:xfrm>
              <a:off x="4983" y="3011"/>
              <a:ext cx="64" cy="64"/>
            </a:xfrm>
            <a:custGeom>
              <a:avLst/>
              <a:gdLst>
                <a:gd name="T0" fmla="*/ 62 w 124"/>
                <a:gd name="T1" fmla="*/ 30 h 121"/>
                <a:gd name="T2" fmla="*/ 62 w 124"/>
                <a:gd name="T3" fmla="*/ 30 h 121"/>
                <a:gd name="T4" fmla="*/ 35 w 124"/>
                <a:gd name="T5" fmla="*/ 61 h 121"/>
                <a:gd name="T6" fmla="*/ 62 w 124"/>
                <a:gd name="T7" fmla="*/ 90 h 121"/>
                <a:gd name="T8" fmla="*/ 88 w 124"/>
                <a:gd name="T9" fmla="*/ 61 h 121"/>
                <a:gd name="T10" fmla="*/ 62 w 124"/>
                <a:gd name="T11" fmla="*/ 30 h 121"/>
                <a:gd name="T12" fmla="*/ 62 w 124"/>
                <a:gd name="T13" fmla="*/ 121 h 121"/>
                <a:gd name="T14" fmla="*/ 62 w 124"/>
                <a:gd name="T15" fmla="*/ 121 h 121"/>
                <a:gd name="T16" fmla="*/ 0 w 124"/>
                <a:gd name="T17" fmla="*/ 61 h 121"/>
                <a:gd name="T18" fmla="*/ 62 w 124"/>
                <a:gd name="T19" fmla="*/ 0 h 121"/>
                <a:gd name="T20" fmla="*/ 124 w 124"/>
                <a:gd name="T21" fmla="*/ 61 h 121"/>
                <a:gd name="T22" fmla="*/ 62 w 124"/>
                <a:gd name="T23" fmla="*/ 121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24" h="121">
                  <a:moveTo>
                    <a:pt x="62" y="30"/>
                  </a:moveTo>
                  <a:lnTo>
                    <a:pt x="62" y="30"/>
                  </a:lnTo>
                  <a:cubicBezTo>
                    <a:pt x="46" y="30"/>
                    <a:pt x="35" y="42"/>
                    <a:pt x="35" y="61"/>
                  </a:cubicBezTo>
                  <a:cubicBezTo>
                    <a:pt x="35" y="79"/>
                    <a:pt x="46" y="90"/>
                    <a:pt x="62" y="90"/>
                  </a:cubicBezTo>
                  <a:cubicBezTo>
                    <a:pt x="77" y="90"/>
                    <a:pt x="88" y="79"/>
                    <a:pt x="88" y="61"/>
                  </a:cubicBezTo>
                  <a:cubicBezTo>
                    <a:pt x="88" y="42"/>
                    <a:pt x="77" y="30"/>
                    <a:pt x="62" y="30"/>
                  </a:cubicBezTo>
                  <a:close/>
                  <a:moveTo>
                    <a:pt x="62" y="121"/>
                  </a:moveTo>
                  <a:lnTo>
                    <a:pt x="62" y="121"/>
                  </a:lnTo>
                  <a:cubicBezTo>
                    <a:pt x="26" y="121"/>
                    <a:pt x="0" y="98"/>
                    <a:pt x="0" y="61"/>
                  </a:cubicBezTo>
                  <a:cubicBezTo>
                    <a:pt x="0" y="24"/>
                    <a:pt x="26" y="0"/>
                    <a:pt x="62" y="0"/>
                  </a:cubicBezTo>
                  <a:cubicBezTo>
                    <a:pt x="97" y="0"/>
                    <a:pt x="124" y="24"/>
                    <a:pt x="124" y="61"/>
                  </a:cubicBezTo>
                  <a:cubicBezTo>
                    <a:pt x="124" y="98"/>
                    <a:pt x="97" y="121"/>
                    <a:pt x="62" y="121"/>
                  </a:cubicBezTo>
                  <a:close/>
                </a:path>
              </a:pathLst>
            </a:custGeom>
            <a:solidFill>
              <a:srgbClr val="ED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" name="Freeform 13"/>
            <p:cNvSpPr>
              <a:spLocks/>
            </p:cNvSpPr>
            <p:nvPr userDrawn="1"/>
          </p:nvSpPr>
          <p:spPr bwMode="auto">
            <a:xfrm>
              <a:off x="4918" y="2991"/>
              <a:ext cx="70" cy="83"/>
            </a:xfrm>
            <a:custGeom>
              <a:avLst/>
              <a:gdLst>
                <a:gd name="T0" fmla="*/ 84 w 136"/>
                <a:gd name="T1" fmla="*/ 0 h 155"/>
                <a:gd name="T2" fmla="*/ 84 w 136"/>
                <a:gd name="T3" fmla="*/ 0 h 155"/>
                <a:gd name="T4" fmla="*/ 39 w 136"/>
                <a:gd name="T5" fmla="*/ 62 h 155"/>
                <a:gd name="T6" fmla="*/ 39 w 136"/>
                <a:gd name="T7" fmla="*/ 0 h 155"/>
                <a:gd name="T8" fmla="*/ 0 w 136"/>
                <a:gd name="T9" fmla="*/ 0 h 155"/>
                <a:gd name="T10" fmla="*/ 0 w 136"/>
                <a:gd name="T11" fmla="*/ 155 h 155"/>
                <a:gd name="T12" fmla="*/ 39 w 136"/>
                <a:gd name="T13" fmla="*/ 155 h 155"/>
                <a:gd name="T14" fmla="*/ 39 w 136"/>
                <a:gd name="T15" fmla="*/ 88 h 155"/>
                <a:gd name="T16" fmla="*/ 86 w 136"/>
                <a:gd name="T17" fmla="*/ 155 h 155"/>
                <a:gd name="T18" fmla="*/ 136 w 136"/>
                <a:gd name="T19" fmla="*/ 155 h 155"/>
                <a:gd name="T20" fmla="*/ 75 w 136"/>
                <a:gd name="T21" fmla="*/ 73 h 155"/>
                <a:gd name="T22" fmla="*/ 131 w 136"/>
                <a:gd name="T23" fmla="*/ 0 h 155"/>
                <a:gd name="T24" fmla="*/ 84 w 136"/>
                <a:gd name="T25" fmla="*/ 0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6" h="155">
                  <a:moveTo>
                    <a:pt x="84" y="0"/>
                  </a:moveTo>
                  <a:lnTo>
                    <a:pt x="84" y="0"/>
                  </a:lnTo>
                  <a:lnTo>
                    <a:pt x="39" y="62"/>
                  </a:lnTo>
                  <a:lnTo>
                    <a:pt x="39" y="0"/>
                  </a:lnTo>
                  <a:lnTo>
                    <a:pt x="0" y="0"/>
                  </a:lnTo>
                  <a:lnTo>
                    <a:pt x="0" y="155"/>
                  </a:lnTo>
                  <a:lnTo>
                    <a:pt x="39" y="155"/>
                  </a:lnTo>
                  <a:lnTo>
                    <a:pt x="39" y="88"/>
                  </a:lnTo>
                  <a:lnTo>
                    <a:pt x="86" y="155"/>
                  </a:lnTo>
                  <a:lnTo>
                    <a:pt x="136" y="155"/>
                  </a:lnTo>
                  <a:lnTo>
                    <a:pt x="75" y="73"/>
                  </a:lnTo>
                  <a:lnTo>
                    <a:pt x="131" y="0"/>
                  </a:lnTo>
                  <a:lnTo>
                    <a:pt x="84" y="0"/>
                  </a:lnTo>
                  <a:close/>
                </a:path>
              </a:pathLst>
            </a:custGeom>
            <a:solidFill>
              <a:srgbClr val="ED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" name="Freeform 14"/>
            <p:cNvSpPr>
              <a:spLocks noEditPoints="1"/>
            </p:cNvSpPr>
            <p:nvPr userDrawn="1"/>
          </p:nvSpPr>
          <p:spPr bwMode="auto">
            <a:xfrm>
              <a:off x="5053" y="2988"/>
              <a:ext cx="64" cy="87"/>
            </a:xfrm>
            <a:custGeom>
              <a:avLst/>
              <a:gdLst>
                <a:gd name="T0" fmla="*/ 62 w 123"/>
                <a:gd name="T1" fmla="*/ 132 h 163"/>
                <a:gd name="T2" fmla="*/ 62 w 123"/>
                <a:gd name="T3" fmla="*/ 132 h 163"/>
                <a:gd name="T4" fmla="*/ 35 w 123"/>
                <a:gd name="T5" fmla="*/ 102 h 163"/>
                <a:gd name="T6" fmla="*/ 62 w 123"/>
                <a:gd name="T7" fmla="*/ 72 h 163"/>
                <a:gd name="T8" fmla="*/ 89 w 123"/>
                <a:gd name="T9" fmla="*/ 102 h 163"/>
                <a:gd name="T10" fmla="*/ 62 w 123"/>
                <a:gd name="T11" fmla="*/ 132 h 163"/>
                <a:gd name="T12" fmla="*/ 123 w 123"/>
                <a:gd name="T13" fmla="*/ 0 h 163"/>
                <a:gd name="T14" fmla="*/ 123 w 123"/>
                <a:gd name="T15" fmla="*/ 0 h 163"/>
                <a:gd name="T16" fmla="*/ 87 w 123"/>
                <a:gd name="T17" fmla="*/ 0 h 163"/>
                <a:gd name="T18" fmla="*/ 87 w 123"/>
                <a:gd name="T19" fmla="*/ 49 h 163"/>
                <a:gd name="T20" fmla="*/ 60 w 123"/>
                <a:gd name="T21" fmla="*/ 42 h 163"/>
                <a:gd name="T22" fmla="*/ 0 w 123"/>
                <a:gd name="T23" fmla="*/ 103 h 163"/>
                <a:gd name="T24" fmla="*/ 62 w 123"/>
                <a:gd name="T25" fmla="*/ 163 h 163"/>
                <a:gd name="T26" fmla="*/ 123 w 123"/>
                <a:gd name="T27" fmla="*/ 98 h 163"/>
                <a:gd name="T28" fmla="*/ 123 w 123"/>
                <a:gd name="T29" fmla="*/ 0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3" h="163">
                  <a:moveTo>
                    <a:pt x="62" y="132"/>
                  </a:moveTo>
                  <a:lnTo>
                    <a:pt x="62" y="132"/>
                  </a:lnTo>
                  <a:cubicBezTo>
                    <a:pt x="46" y="132"/>
                    <a:pt x="35" y="121"/>
                    <a:pt x="35" y="102"/>
                  </a:cubicBezTo>
                  <a:cubicBezTo>
                    <a:pt x="35" y="84"/>
                    <a:pt x="46" y="72"/>
                    <a:pt x="62" y="72"/>
                  </a:cubicBezTo>
                  <a:cubicBezTo>
                    <a:pt x="77" y="72"/>
                    <a:pt x="89" y="84"/>
                    <a:pt x="89" y="102"/>
                  </a:cubicBezTo>
                  <a:cubicBezTo>
                    <a:pt x="89" y="121"/>
                    <a:pt x="77" y="132"/>
                    <a:pt x="62" y="132"/>
                  </a:cubicBezTo>
                  <a:close/>
                  <a:moveTo>
                    <a:pt x="123" y="0"/>
                  </a:moveTo>
                  <a:lnTo>
                    <a:pt x="123" y="0"/>
                  </a:lnTo>
                  <a:lnTo>
                    <a:pt x="87" y="0"/>
                  </a:lnTo>
                  <a:lnTo>
                    <a:pt x="87" y="49"/>
                  </a:lnTo>
                  <a:cubicBezTo>
                    <a:pt x="85" y="48"/>
                    <a:pt x="75" y="42"/>
                    <a:pt x="60" y="42"/>
                  </a:cubicBezTo>
                  <a:cubicBezTo>
                    <a:pt x="25" y="42"/>
                    <a:pt x="0" y="66"/>
                    <a:pt x="0" y="103"/>
                  </a:cubicBezTo>
                  <a:cubicBezTo>
                    <a:pt x="0" y="140"/>
                    <a:pt x="26" y="163"/>
                    <a:pt x="62" y="163"/>
                  </a:cubicBezTo>
                  <a:cubicBezTo>
                    <a:pt x="103" y="163"/>
                    <a:pt x="123" y="135"/>
                    <a:pt x="123" y="98"/>
                  </a:cubicBezTo>
                  <a:lnTo>
                    <a:pt x="123" y="0"/>
                  </a:lnTo>
                  <a:close/>
                </a:path>
              </a:pathLst>
            </a:custGeom>
            <a:solidFill>
              <a:srgbClr val="ED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" name="Freeform 15"/>
            <p:cNvSpPr>
              <a:spLocks noEditPoints="1"/>
            </p:cNvSpPr>
            <p:nvPr userDrawn="1"/>
          </p:nvSpPr>
          <p:spPr bwMode="auto">
            <a:xfrm>
              <a:off x="5273" y="3010"/>
              <a:ext cx="61" cy="66"/>
            </a:xfrm>
            <a:custGeom>
              <a:avLst/>
              <a:gdLst>
                <a:gd name="T0" fmla="*/ 119 w 119"/>
                <a:gd name="T1" fmla="*/ 121 h 125"/>
                <a:gd name="T2" fmla="*/ 119 w 119"/>
                <a:gd name="T3" fmla="*/ 121 h 125"/>
                <a:gd name="T4" fmla="*/ 86 w 119"/>
                <a:gd name="T5" fmla="*/ 121 h 125"/>
                <a:gd name="T6" fmla="*/ 86 w 119"/>
                <a:gd name="T7" fmla="*/ 110 h 125"/>
                <a:gd name="T8" fmla="*/ 86 w 119"/>
                <a:gd name="T9" fmla="*/ 110 h 125"/>
                <a:gd name="T10" fmla="*/ 54 w 119"/>
                <a:gd name="T11" fmla="*/ 125 h 125"/>
                <a:gd name="T12" fmla="*/ 0 w 119"/>
                <a:gd name="T13" fmla="*/ 62 h 125"/>
                <a:gd name="T14" fmla="*/ 53 w 119"/>
                <a:gd name="T15" fmla="*/ 0 h 125"/>
                <a:gd name="T16" fmla="*/ 86 w 119"/>
                <a:gd name="T17" fmla="*/ 15 h 125"/>
                <a:gd name="T18" fmla="*/ 86 w 119"/>
                <a:gd name="T19" fmla="*/ 4 h 125"/>
                <a:gd name="T20" fmla="*/ 119 w 119"/>
                <a:gd name="T21" fmla="*/ 4 h 125"/>
                <a:gd name="T22" fmla="*/ 119 w 119"/>
                <a:gd name="T23" fmla="*/ 121 h 125"/>
                <a:gd name="T24" fmla="*/ 89 w 119"/>
                <a:gd name="T25" fmla="*/ 62 h 125"/>
                <a:gd name="T26" fmla="*/ 89 w 119"/>
                <a:gd name="T27" fmla="*/ 62 h 125"/>
                <a:gd name="T28" fmla="*/ 62 w 119"/>
                <a:gd name="T29" fmla="*/ 29 h 125"/>
                <a:gd name="T30" fmla="*/ 34 w 119"/>
                <a:gd name="T31" fmla="*/ 62 h 125"/>
                <a:gd name="T32" fmla="*/ 62 w 119"/>
                <a:gd name="T33" fmla="*/ 95 h 125"/>
                <a:gd name="T34" fmla="*/ 89 w 119"/>
                <a:gd name="T35" fmla="*/ 62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19" h="125">
                  <a:moveTo>
                    <a:pt x="119" y="121"/>
                  </a:moveTo>
                  <a:lnTo>
                    <a:pt x="119" y="121"/>
                  </a:lnTo>
                  <a:lnTo>
                    <a:pt x="86" y="121"/>
                  </a:lnTo>
                  <a:lnTo>
                    <a:pt x="86" y="110"/>
                  </a:lnTo>
                  <a:lnTo>
                    <a:pt x="86" y="110"/>
                  </a:lnTo>
                  <a:cubicBezTo>
                    <a:pt x="79" y="119"/>
                    <a:pt x="66" y="125"/>
                    <a:pt x="54" y="125"/>
                  </a:cubicBezTo>
                  <a:cubicBezTo>
                    <a:pt x="20" y="125"/>
                    <a:pt x="0" y="93"/>
                    <a:pt x="0" y="62"/>
                  </a:cubicBezTo>
                  <a:cubicBezTo>
                    <a:pt x="0" y="31"/>
                    <a:pt x="20" y="0"/>
                    <a:pt x="53" y="0"/>
                  </a:cubicBezTo>
                  <a:cubicBezTo>
                    <a:pt x="66" y="0"/>
                    <a:pt x="78" y="5"/>
                    <a:pt x="86" y="15"/>
                  </a:cubicBezTo>
                  <a:lnTo>
                    <a:pt x="86" y="4"/>
                  </a:lnTo>
                  <a:lnTo>
                    <a:pt x="119" y="4"/>
                  </a:lnTo>
                  <a:lnTo>
                    <a:pt x="119" y="121"/>
                  </a:lnTo>
                  <a:close/>
                  <a:moveTo>
                    <a:pt x="89" y="62"/>
                  </a:moveTo>
                  <a:lnTo>
                    <a:pt x="89" y="62"/>
                  </a:lnTo>
                  <a:cubicBezTo>
                    <a:pt x="89" y="46"/>
                    <a:pt x="79" y="29"/>
                    <a:pt x="62" y="29"/>
                  </a:cubicBezTo>
                  <a:cubicBezTo>
                    <a:pt x="44" y="29"/>
                    <a:pt x="34" y="46"/>
                    <a:pt x="34" y="62"/>
                  </a:cubicBezTo>
                  <a:cubicBezTo>
                    <a:pt x="34" y="78"/>
                    <a:pt x="44" y="95"/>
                    <a:pt x="62" y="95"/>
                  </a:cubicBezTo>
                  <a:cubicBezTo>
                    <a:pt x="79" y="95"/>
                    <a:pt x="89" y="78"/>
                    <a:pt x="89" y="62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" name="Freeform 16"/>
            <p:cNvSpPr>
              <a:spLocks/>
            </p:cNvSpPr>
            <p:nvPr userDrawn="1"/>
          </p:nvSpPr>
          <p:spPr bwMode="auto">
            <a:xfrm>
              <a:off x="5347" y="2966"/>
              <a:ext cx="17" cy="108"/>
            </a:xfrm>
            <a:custGeom>
              <a:avLst/>
              <a:gdLst>
                <a:gd name="T0" fmla="*/ 0 w 33"/>
                <a:gd name="T1" fmla="*/ 202 h 202"/>
                <a:gd name="T2" fmla="*/ 0 w 33"/>
                <a:gd name="T3" fmla="*/ 202 h 202"/>
                <a:gd name="T4" fmla="*/ 33 w 33"/>
                <a:gd name="T5" fmla="*/ 202 h 202"/>
                <a:gd name="T6" fmla="*/ 33 w 33"/>
                <a:gd name="T7" fmla="*/ 0 h 202"/>
                <a:gd name="T8" fmla="*/ 0 w 33"/>
                <a:gd name="T9" fmla="*/ 0 h 202"/>
                <a:gd name="T10" fmla="*/ 0 w 33"/>
                <a:gd name="T11" fmla="*/ 202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3" h="202">
                  <a:moveTo>
                    <a:pt x="0" y="202"/>
                  </a:moveTo>
                  <a:lnTo>
                    <a:pt x="0" y="202"/>
                  </a:lnTo>
                  <a:lnTo>
                    <a:pt x="33" y="202"/>
                  </a:lnTo>
                  <a:lnTo>
                    <a:pt x="33" y="0"/>
                  </a:lnTo>
                  <a:lnTo>
                    <a:pt x="0" y="0"/>
                  </a:lnTo>
                  <a:lnTo>
                    <a:pt x="0" y="202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5" name="Freeform 17"/>
            <p:cNvSpPr>
              <a:spLocks noEditPoints="1"/>
            </p:cNvSpPr>
            <p:nvPr userDrawn="1"/>
          </p:nvSpPr>
          <p:spPr bwMode="auto">
            <a:xfrm>
              <a:off x="5371" y="3010"/>
              <a:ext cx="62" cy="66"/>
            </a:xfrm>
            <a:custGeom>
              <a:avLst/>
              <a:gdLst>
                <a:gd name="T0" fmla="*/ 119 w 119"/>
                <a:gd name="T1" fmla="*/ 121 h 125"/>
                <a:gd name="T2" fmla="*/ 119 w 119"/>
                <a:gd name="T3" fmla="*/ 121 h 125"/>
                <a:gd name="T4" fmla="*/ 86 w 119"/>
                <a:gd name="T5" fmla="*/ 121 h 125"/>
                <a:gd name="T6" fmla="*/ 86 w 119"/>
                <a:gd name="T7" fmla="*/ 110 h 125"/>
                <a:gd name="T8" fmla="*/ 86 w 119"/>
                <a:gd name="T9" fmla="*/ 110 h 125"/>
                <a:gd name="T10" fmla="*/ 54 w 119"/>
                <a:gd name="T11" fmla="*/ 125 h 125"/>
                <a:gd name="T12" fmla="*/ 0 w 119"/>
                <a:gd name="T13" fmla="*/ 62 h 125"/>
                <a:gd name="T14" fmla="*/ 54 w 119"/>
                <a:gd name="T15" fmla="*/ 0 h 125"/>
                <a:gd name="T16" fmla="*/ 86 w 119"/>
                <a:gd name="T17" fmla="*/ 15 h 125"/>
                <a:gd name="T18" fmla="*/ 86 w 119"/>
                <a:gd name="T19" fmla="*/ 4 h 125"/>
                <a:gd name="T20" fmla="*/ 119 w 119"/>
                <a:gd name="T21" fmla="*/ 4 h 125"/>
                <a:gd name="T22" fmla="*/ 119 w 119"/>
                <a:gd name="T23" fmla="*/ 121 h 125"/>
                <a:gd name="T24" fmla="*/ 90 w 119"/>
                <a:gd name="T25" fmla="*/ 62 h 125"/>
                <a:gd name="T26" fmla="*/ 90 w 119"/>
                <a:gd name="T27" fmla="*/ 62 h 125"/>
                <a:gd name="T28" fmla="*/ 62 w 119"/>
                <a:gd name="T29" fmla="*/ 29 h 125"/>
                <a:gd name="T30" fmla="*/ 34 w 119"/>
                <a:gd name="T31" fmla="*/ 62 h 125"/>
                <a:gd name="T32" fmla="*/ 62 w 119"/>
                <a:gd name="T33" fmla="*/ 95 h 125"/>
                <a:gd name="T34" fmla="*/ 90 w 119"/>
                <a:gd name="T35" fmla="*/ 62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19" h="125">
                  <a:moveTo>
                    <a:pt x="119" y="121"/>
                  </a:moveTo>
                  <a:lnTo>
                    <a:pt x="119" y="121"/>
                  </a:lnTo>
                  <a:lnTo>
                    <a:pt x="86" y="121"/>
                  </a:lnTo>
                  <a:lnTo>
                    <a:pt x="86" y="110"/>
                  </a:lnTo>
                  <a:lnTo>
                    <a:pt x="86" y="110"/>
                  </a:lnTo>
                  <a:cubicBezTo>
                    <a:pt x="79" y="119"/>
                    <a:pt x="66" y="125"/>
                    <a:pt x="54" y="125"/>
                  </a:cubicBezTo>
                  <a:cubicBezTo>
                    <a:pt x="20" y="125"/>
                    <a:pt x="0" y="93"/>
                    <a:pt x="0" y="62"/>
                  </a:cubicBezTo>
                  <a:cubicBezTo>
                    <a:pt x="0" y="31"/>
                    <a:pt x="20" y="0"/>
                    <a:pt x="54" y="0"/>
                  </a:cubicBezTo>
                  <a:cubicBezTo>
                    <a:pt x="66" y="0"/>
                    <a:pt x="78" y="5"/>
                    <a:pt x="86" y="15"/>
                  </a:cubicBezTo>
                  <a:lnTo>
                    <a:pt x="86" y="4"/>
                  </a:lnTo>
                  <a:lnTo>
                    <a:pt x="119" y="4"/>
                  </a:lnTo>
                  <a:lnTo>
                    <a:pt x="119" y="121"/>
                  </a:lnTo>
                  <a:close/>
                  <a:moveTo>
                    <a:pt x="90" y="62"/>
                  </a:moveTo>
                  <a:lnTo>
                    <a:pt x="90" y="62"/>
                  </a:lnTo>
                  <a:cubicBezTo>
                    <a:pt x="90" y="46"/>
                    <a:pt x="79" y="29"/>
                    <a:pt x="62" y="29"/>
                  </a:cubicBezTo>
                  <a:cubicBezTo>
                    <a:pt x="45" y="29"/>
                    <a:pt x="34" y="46"/>
                    <a:pt x="34" y="62"/>
                  </a:cubicBezTo>
                  <a:cubicBezTo>
                    <a:pt x="34" y="78"/>
                    <a:pt x="45" y="95"/>
                    <a:pt x="62" y="95"/>
                  </a:cubicBezTo>
                  <a:cubicBezTo>
                    <a:pt x="79" y="95"/>
                    <a:pt x="90" y="78"/>
                    <a:pt x="90" y="62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" name="Freeform 18"/>
            <p:cNvSpPr>
              <a:spLocks/>
            </p:cNvSpPr>
            <p:nvPr userDrawn="1"/>
          </p:nvSpPr>
          <p:spPr bwMode="auto">
            <a:xfrm>
              <a:off x="5445" y="3010"/>
              <a:ext cx="40" cy="64"/>
            </a:xfrm>
            <a:custGeom>
              <a:avLst/>
              <a:gdLst>
                <a:gd name="T0" fmla="*/ 34 w 77"/>
                <a:gd name="T1" fmla="*/ 16 h 121"/>
                <a:gd name="T2" fmla="*/ 34 w 77"/>
                <a:gd name="T3" fmla="*/ 16 h 121"/>
                <a:gd name="T4" fmla="*/ 34 w 77"/>
                <a:gd name="T5" fmla="*/ 16 h 121"/>
                <a:gd name="T6" fmla="*/ 63 w 77"/>
                <a:gd name="T7" fmla="*/ 0 h 121"/>
                <a:gd name="T8" fmla="*/ 77 w 77"/>
                <a:gd name="T9" fmla="*/ 3 h 121"/>
                <a:gd name="T10" fmla="*/ 73 w 77"/>
                <a:gd name="T11" fmla="*/ 34 h 121"/>
                <a:gd name="T12" fmla="*/ 59 w 77"/>
                <a:gd name="T13" fmla="*/ 29 h 121"/>
                <a:gd name="T14" fmla="*/ 34 w 77"/>
                <a:gd name="T15" fmla="*/ 68 h 121"/>
                <a:gd name="T16" fmla="*/ 34 w 77"/>
                <a:gd name="T17" fmla="*/ 121 h 121"/>
                <a:gd name="T18" fmla="*/ 0 w 77"/>
                <a:gd name="T19" fmla="*/ 121 h 121"/>
                <a:gd name="T20" fmla="*/ 0 w 77"/>
                <a:gd name="T21" fmla="*/ 4 h 121"/>
                <a:gd name="T22" fmla="*/ 34 w 77"/>
                <a:gd name="T23" fmla="*/ 4 h 121"/>
                <a:gd name="T24" fmla="*/ 34 w 77"/>
                <a:gd name="T25" fmla="*/ 16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7" h="121">
                  <a:moveTo>
                    <a:pt x="34" y="16"/>
                  </a:moveTo>
                  <a:lnTo>
                    <a:pt x="34" y="16"/>
                  </a:lnTo>
                  <a:lnTo>
                    <a:pt x="34" y="16"/>
                  </a:lnTo>
                  <a:cubicBezTo>
                    <a:pt x="41" y="5"/>
                    <a:pt x="51" y="0"/>
                    <a:pt x="63" y="0"/>
                  </a:cubicBezTo>
                  <a:cubicBezTo>
                    <a:pt x="68" y="0"/>
                    <a:pt x="73" y="1"/>
                    <a:pt x="77" y="3"/>
                  </a:cubicBezTo>
                  <a:lnTo>
                    <a:pt x="73" y="34"/>
                  </a:lnTo>
                  <a:cubicBezTo>
                    <a:pt x="69" y="31"/>
                    <a:pt x="64" y="29"/>
                    <a:pt x="59" y="29"/>
                  </a:cubicBezTo>
                  <a:cubicBezTo>
                    <a:pt x="36" y="29"/>
                    <a:pt x="34" y="50"/>
                    <a:pt x="34" y="68"/>
                  </a:cubicBezTo>
                  <a:lnTo>
                    <a:pt x="34" y="121"/>
                  </a:lnTo>
                  <a:lnTo>
                    <a:pt x="0" y="121"/>
                  </a:lnTo>
                  <a:lnTo>
                    <a:pt x="0" y="4"/>
                  </a:lnTo>
                  <a:lnTo>
                    <a:pt x="34" y="4"/>
                  </a:lnTo>
                  <a:lnTo>
                    <a:pt x="34" y="16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" name="Freeform 19"/>
            <p:cNvSpPr>
              <a:spLocks noEditPoints="1"/>
            </p:cNvSpPr>
            <p:nvPr userDrawn="1"/>
          </p:nvSpPr>
          <p:spPr bwMode="auto">
            <a:xfrm>
              <a:off x="5490" y="2975"/>
              <a:ext cx="21" cy="99"/>
            </a:xfrm>
            <a:custGeom>
              <a:avLst/>
              <a:gdLst>
                <a:gd name="T0" fmla="*/ 40 w 40"/>
                <a:gd name="T1" fmla="*/ 19 h 186"/>
                <a:gd name="T2" fmla="*/ 40 w 40"/>
                <a:gd name="T3" fmla="*/ 19 h 186"/>
                <a:gd name="T4" fmla="*/ 20 w 40"/>
                <a:gd name="T5" fmla="*/ 39 h 186"/>
                <a:gd name="T6" fmla="*/ 0 w 40"/>
                <a:gd name="T7" fmla="*/ 19 h 186"/>
                <a:gd name="T8" fmla="*/ 20 w 40"/>
                <a:gd name="T9" fmla="*/ 0 h 186"/>
                <a:gd name="T10" fmla="*/ 40 w 40"/>
                <a:gd name="T11" fmla="*/ 19 h 186"/>
                <a:gd name="T12" fmla="*/ 37 w 40"/>
                <a:gd name="T13" fmla="*/ 186 h 186"/>
                <a:gd name="T14" fmla="*/ 37 w 40"/>
                <a:gd name="T15" fmla="*/ 186 h 186"/>
                <a:gd name="T16" fmla="*/ 3 w 40"/>
                <a:gd name="T17" fmla="*/ 186 h 186"/>
                <a:gd name="T18" fmla="*/ 3 w 40"/>
                <a:gd name="T19" fmla="*/ 69 h 186"/>
                <a:gd name="T20" fmla="*/ 37 w 40"/>
                <a:gd name="T21" fmla="*/ 69 h 186"/>
                <a:gd name="T22" fmla="*/ 37 w 40"/>
                <a:gd name="T23" fmla="*/ 186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0" h="186">
                  <a:moveTo>
                    <a:pt x="40" y="19"/>
                  </a:moveTo>
                  <a:lnTo>
                    <a:pt x="40" y="19"/>
                  </a:lnTo>
                  <a:cubicBezTo>
                    <a:pt x="40" y="30"/>
                    <a:pt x="31" y="39"/>
                    <a:pt x="20" y="39"/>
                  </a:cubicBez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19"/>
                  </a:cubicBezTo>
                  <a:close/>
                  <a:moveTo>
                    <a:pt x="37" y="186"/>
                  </a:moveTo>
                  <a:lnTo>
                    <a:pt x="37" y="186"/>
                  </a:lnTo>
                  <a:lnTo>
                    <a:pt x="3" y="186"/>
                  </a:lnTo>
                  <a:lnTo>
                    <a:pt x="3" y="69"/>
                  </a:lnTo>
                  <a:lnTo>
                    <a:pt x="37" y="69"/>
                  </a:lnTo>
                  <a:lnTo>
                    <a:pt x="37" y="186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8" name="Freeform 20"/>
            <p:cNvSpPr>
              <a:spLocks/>
            </p:cNvSpPr>
            <p:nvPr userDrawn="1"/>
          </p:nvSpPr>
          <p:spPr bwMode="auto">
            <a:xfrm>
              <a:off x="5516" y="3010"/>
              <a:ext cx="45" cy="66"/>
            </a:xfrm>
            <a:custGeom>
              <a:avLst/>
              <a:gdLst>
                <a:gd name="T0" fmla="*/ 67 w 87"/>
                <a:gd name="T1" fmla="*/ 31 h 125"/>
                <a:gd name="T2" fmla="*/ 67 w 87"/>
                <a:gd name="T3" fmla="*/ 31 h 125"/>
                <a:gd name="T4" fmla="*/ 49 w 87"/>
                <a:gd name="T5" fmla="*/ 23 h 125"/>
                <a:gd name="T6" fmla="*/ 38 w 87"/>
                <a:gd name="T7" fmla="*/ 33 h 125"/>
                <a:gd name="T8" fmla="*/ 62 w 87"/>
                <a:gd name="T9" fmla="*/ 49 h 125"/>
                <a:gd name="T10" fmla="*/ 87 w 87"/>
                <a:gd name="T11" fmla="*/ 83 h 125"/>
                <a:gd name="T12" fmla="*/ 41 w 87"/>
                <a:gd name="T13" fmla="*/ 125 h 125"/>
                <a:gd name="T14" fmla="*/ 0 w 87"/>
                <a:gd name="T15" fmla="*/ 105 h 125"/>
                <a:gd name="T16" fmla="*/ 15 w 87"/>
                <a:gd name="T17" fmla="*/ 85 h 125"/>
                <a:gd name="T18" fmla="*/ 40 w 87"/>
                <a:gd name="T19" fmla="*/ 99 h 125"/>
                <a:gd name="T20" fmla="*/ 53 w 87"/>
                <a:gd name="T21" fmla="*/ 86 h 125"/>
                <a:gd name="T22" fmla="*/ 30 w 87"/>
                <a:gd name="T23" fmla="*/ 68 h 125"/>
                <a:gd name="T24" fmla="*/ 6 w 87"/>
                <a:gd name="T25" fmla="*/ 38 h 125"/>
                <a:gd name="T26" fmla="*/ 44 w 87"/>
                <a:gd name="T27" fmla="*/ 0 h 125"/>
                <a:gd name="T28" fmla="*/ 81 w 87"/>
                <a:gd name="T29" fmla="*/ 12 h 125"/>
                <a:gd name="T30" fmla="*/ 67 w 87"/>
                <a:gd name="T31" fmla="*/ 31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87" h="125">
                  <a:moveTo>
                    <a:pt x="67" y="31"/>
                  </a:moveTo>
                  <a:lnTo>
                    <a:pt x="67" y="31"/>
                  </a:lnTo>
                  <a:cubicBezTo>
                    <a:pt x="62" y="27"/>
                    <a:pt x="56" y="23"/>
                    <a:pt x="49" y="23"/>
                  </a:cubicBezTo>
                  <a:cubicBezTo>
                    <a:pt x="44" y="23"/>
                    <a:pt x="38" y="27"/>
                    <a:pt x="38" y="33"/>
                  </a:cubicBezTo>
                  <a:cubicBezTo>
                    <a:pt x="38" y="42"/>
                    <a:pt x="51" y="44"/>
                    <a:pt x="62" y="49"/>
                  </a:cubicBezTo>
                  <a:cubicBezTo>
                    <a:pt x="75" y="55"/>
                    <a:pt x="87" y="63"/>
                    <a:pt x="87" y="83"/>
                  </a:cubicBezTo>
                  <a:cubicBezTo>
                    <a:pt x="87" y="109"/>
                    <a:pt x="66" y="125"/>
                    <a:pt x="41" y="125"/>
                  </a:cubicBezTo>
                  <a:cubicBezTo>
                    <a:pt x="25" y="125"/>
                    <a:pt x="10" y="117"/>
                    <a:pt x="0" y="105"/>
                  </a:cubicBezTo>
                  <a:lnTo>
                    <a:pt x="15" y="85"/>
                  </a:lnTo>
                  <a:cubicBezTo>
                    <a:pt x="21" y="92"/>
                    <a:pt x="30" y="99"/>
                    <a:pt x="40" y="99"/>
                  </a:cubicBezTo>
                  <a:cubicBezTo>
                    <a:pt x="47" y="99"/>
                    <a:pt x="53" y="94"/>
                    <a:pt x="53" y="86"/>
                  </a:cubicBezTo>
                  <a:cubicBezTo>
                    <a:pt x="53" y="76"/>
                    <a:pt x="41" y="73"/>
                    <a:pt x="30" y="68"/>
                  </a:cubicBezTo>
                  <a:cubicBezTo>
                    <a:pt x="18" y="63"/>
                    <a:pt x="6" y="57"/>
                    <a:pt x="6" y="38"/>
                  </a:cubicBezTo>
                  <a:cubicBezTo>
                    <a:pt x="6" y="16"/>
                    <a:pt x="22" y="0"/>
                    <a:pt x="44" y="0"/>
                  </a:cubicBezTo>
                  <a:cubicBezTo>
                    <a:pt x="56" y="0"/>
                    <a:pt x="72" y="4"/>
                    <a:pt x="81" y="12"/>
                  </a:cubicBezTo>
                  <a:lnTo>
                    <a:pt x="67" y="31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14932927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Up 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add page title here, refrain from using more than one line</a:t>
            </a:r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dirty="0"/>
              <a:t>© 2016 Kodak </a:t>
            </a:r>
            <a:r>
              <a:rPr lang="en-GB" dirty="0" err="1"/>
              <a:t>Alaris</a:t>
            </a:r>
            <a:r>
              <a:rPr lang="en-GB" dirty="0"/>
              <a:t> Inc.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9EEDEC3-62C2-4363-BB26-E6EA1895165E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2" hasCustomPrompt="1"/>
          </p:nvPr>
        </p:nvSpPr>
        <p:spPr>
          <a:xfrm>
            <a:off x="360000" y="1317993"/>
            <a:ext cx="4122000" cy="1566000"/>
          </a:xfrm>
        </p:spPr>
        <p:txBody>
          <a:bodyPr/>
          <a:lstStyle/>
          <a:p>
            <a:pPr lvl="0"/>
            <a:r>
              <a:rPr lang="en-US" dirty="0"/>
              <a:t>Click to add sub-header text. Indent for secondary levels and bullets. Or use buttons to add content, </a:t>
            </a:r>
          </a:p>
          <a:p>
            <a:pPr lvl="1"/>
            <a:r>
              <a:rPr lang="en-US" dirty="0"/>
              <a:t>Indent Level 1—Body copy</a:t>
            </a:r>
          </a:p>
          <a:p>
            <a:pPr lvl="2"/>
            <a:r>
              <a:rPr lang="en-US" dirty="0"/>
              <a:t>Indent Level 2—Bullets start here</a:t>
            </a:r>
          </a:p>
          <a:p>
            <a:pPr lvl="3"/>
            <a:r>
              <a:rPr lang="en-US" dirty="0"/>
              <a:t>Third level</a:t>
            </a:r>
          </a:p>
          <a:p>
            <a:pPr lvl="4"/>
            <a:r>
              <a:rPr lang="en-US" dirty="0"/>
              <a:t>Fourth level</a:t>
            </a:r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3" hasCustomPrompt="1"/>
          </p:nvPr>
        </p:nvSpPr>
        <p:spPr>
          <a:xfrm>
            <a:off x="360000" y="3060000"/>
            <a:ext cx="4122000" cy="1566000"/>
          </a:xfrm>
        </p:spPr>
        <p:txBody>
          <a:bodyPr/>
          <a:lstStyle/>
          <a:p>
            <a:pPr lvl="0"/>
            <a:r>
              <a:rPr lang="en-US" dirty="0"/>
              <a:t>Click to add sub-header text. Indent for secondary levels and bullets. Or use buttons to add content, </a:t>
            </a:r>
          </a:p>
          <a:p>
            <a:pPr lvl="1"/>
            <a:r>
              <a:rPr lang="en-US" dirty="0"/>
              <a:t>Indent Level 1—Body copy</a:t>
            </a:r>
          </a:p>
          <a:p>
            <a:pPr lvl="2"/>
            <a:r>
              <a:rPr lang="en-US" dirty="0"/>
              <a:t>Indent Level 2—Bullets start here</a:t>
            </a:r>
          </a:p>
          <a:p>
            <a:pPr lvl="3"/>
            <a:r>
              <a:rPr lang="en-US" dirty="0"/>
              <a:t>Third level</a:t>
            </a:r>
          </a:p>
          <a:p>
            <a:pPr lvl="4"/>
            <a:r>
              <a:rPr lang="en-US" dirty="0"/>
              <a:t>Fourth level</a:t>
            </a:r>
          </a:p>
        </p:txBody>
      </p:sp>
      <p:sp>
        <p:nvSpPr>
          <p:cNvPr id="11" name="Content Placeholder 9"/>
          <p:cNvSpPr>
            <a:spLocks noGrp="1"/>
          </p:cNvSpPr>
          <p:nvPr>
            <p:ph sz="quarter" idx="14" hasCustomPrompt="1"/>
          </p:nvPr>
        </p:nvSpPr>
        <p:spPr>
          <a:xfrm>
            <a:off x="4662000" y="1317993"/>
            <a:ext cx="4122000" cy="1566000"/>
          </a:xfrm>
        </p:spPr>
        <p:txBody>
          <a:bodyPr/>
          <a:lstStyle/>
          <a:p>
            <a:pPr lvl="0"/>
            <a:r>
              <a:rPr lang="en-US" dirty="0"/>
              <a:t>Click to add sub-header text. Indent for secondary levels and bullets. Or use buttons to add content, </a:t>
            </a:r>
          </a:p>
          <a:p>
            <a:pPr lvl="1"/>
            <a:r>
              <a:rPr lang="en-US" dirty="0"/>
              <a:t>Indent Level 1—Body copy</a:t>
            </a:r>
          </a:p>
          <a:p>
            <a:pPr lvl="2"/>
            <a:r>
              <a:rPr lang="en-US" dirty="0"/>
              <a:t>Indent Level 2—Bullets start here</a:t>
            </a:r>
          </a:p>
          <a:p>
            <a:pPr lvl="3"/>
            <a:r>
              <a:rPr lang="en-US" dirty="0"/>
              <a:t>Third level</a:t>
            </a:r>
          </a:p>
          <a:p>
            <a:pPr lvl="4"/>
            <a:r>
              <a:rPr lang="en-US" dirty="0"/>
              <a:t>Fourth level</a:t>
            </a:r>
          </a:p>
        </p:txBody>
      </p:sp>
      <p:sp>
        <p:nvSpPr>
          <p:cNvPr id="13" name="Content Placeholder 11"/>
          <p:cNvSpPr>
            <a:spLocks noGrp="1"/>
          </p:cNvSpPr>
          <p:nvPr>
            <p:ph sz="quarter" idx="15" hasCustomPrompt="1"/>
          </p:nvPr>
        </p:nvSpPr>
        <p:spPr>
          <a:xfrm>
            <a:off x="4662000" y="3060000"/>
            <a:ext cx="4122000" cy="1566000"/>
          </a:xfrm>
        </p:spPr>
        <p:txBody>
          <a:bodyPr/>
          <a:lstStyle/>
          <a:p>
            <a:pPr lvl="0"/>
            <a:r>
              <a:rPr lang="en-US" dirty="0"/>
              <a:t>Click to add sub-header text. Indent for secondary levels and bullets. Or use buttons to add content, </a:t>
            </a:r>
          </a:p>
          <a:p>
            <a:pPr lvl="1"/>
            <a:r>
              <a:rPr lang="en-US" dirty="0"/>
              <a:t>Indent Level 1—Body copy</a:t>
            </a:r>
          </a:p>
          <a:p>
            <a:pPr lvl="2"/>
            <a:r>
              <a:rPr lang="en-US" dirty="0"/>
              <a:t>Indent Level 2—Bullets start here</a:t>
            </a:r>
          </a:p>
          <a:p>
            <a:pPr lvl="3"/>
            <a:r>
              <a:rPr lang="en-US" dirty="0"/>
              <a:t>Third level</a:t>
            </a:r>
          </a:p>
          <a:p>
            <a:pPr lvl="4"/>
            <a:r>
              <a:rPr lang="en-US" dirty="0"/>
              <a:t>Fourth level</a:t>
            </a:r>
          </a:p>
        </p:txBody>
      </p:sp>
      <p:grpSp>
        <p:nvGrpSpPr>
          <p:cNvPr id="14" name="Group 4"/>
          <p:cNvGrpSpPr>
            <a:grpSpLocks noChangeAspect="1"/>
          </p:cNvGrpSpPr>
          <p:nvPr userDrawn="1"/>
        </p:nvGrpSpPr>
        <p:grpSpPr bwMode="auto">
          <a:xfrm>
            <a:off x="7764462" y="4708526"/>
            <a:ext cx="1020763" cy="174625"/>
            <a:chOff x="4918" y="2966"/>
            <a:chExt cx="643" cy="110"/>
          </a:xfrm>
        </p:grpSpPr>
        <p:sp>
          <p:nvSpPr>
            <p:cNvPr id="15" name="Freeform 5"/>
            <p:cNvSpPr>
              <a:spLocks noEditPoints="1"/>
            </p:cNvSpPr>
            <p:nvPr userDrawn="1"/>
          </p:nvSpPr>
          <p:spPr bwMode="auto">
            <a:xfrm>
              <a:off x="5121" y="3011"/>
              <a:ext cx="58" cy="64"/>
            </a:xfrm>
            <a:custGeom>
              <a:avLst/>
              <a:gdLst>
                <a:gd name="T0" fmla="*/ 55 w 112"/>
                <a:gd name="T1" fmla="*/ 92 h 121"/>
                <a:gd name="T2" fmla="*/ 55 w 112"/>
                <a:gd name="T3" fmla="*/ 92 h 121"/>
                <a:gd name="T4" fmla="*/ 33 w 112"/>
                <a:gd name="T5" fmla="*/ 78 h 121"/>
                <a:gd name="T6" fmla="*/ 55 w 112"/>
                <a:gd name="T7" fmla="*/ 66 h 121"/>
                <a:gd name="T8" fmla="*/ 78 w 112"/>
                <a:gd name="T9" fmla="*/ 66 h 121"/>
                <a:gd name="T10" fmla="*/ 78 w 112"/>
                <a:gd name="T11" fmla="*/ 73 h 121"/>
                <a:gd name="T12" fmla="*/ 55 w 112"/>
                <a:gd name="T13" fmla="*/ 92 h 121"/>
                <a:gd name="T14" fmla="*/ 78 w 112"/>
                <a:gd name="T15" fmla="*/ 43 h 121"/>
                <a:gd name="T16" fmla="*/ 78 w 112"/>
                <a:gd name="T17" fmla="*/ 43 h 121"/>
                <a:gd name="T18" fmla="*/ 56 w 112"/>
                <a:gd name="T19" fmla="*/ 43 h 121"/>
                <a:gd name="T20" fmla="*/ 0 w 112"/>
                <a:gd name="T21" fmla="*/ 81 h 121"/>
                <a:gd name="T22" fmla="*/ 55 w 112"/>
                <a:gd name="T23" fmla="*/ 121 h 121"/>
                <a:gd name="T24" fmla="*/ 111 w 112"/>
                <a:gd name="T25" fmla="*/ 77 h 121"/>
                <a:gd name="T26" fmla="*/ 112 w 112"/>
                <a:gd name="T27" fmla="*/ 61 h 121"/>
                <a:gd name="T28" fmla="*/ 111 w 112"/>
                <a:gd name="T29" fmla="*/ 44 h 121"/>
                <a:gd name="T30" fmla="*/ 56 w 112"/>
                <a:gd name="T31" fmla="*/ 0 h 121"/>
                <a:gd name="T32" fmla="*/ 19 w 112"/>
                <a:gd name="T33" fmla="*/ 5 h 121"/>
                <a:gd name="T34" fmla="*/ 19 w 112"/>
                <a:gd name="T35" fmla="*/ 33 h 121"/>
                <a:gd name="T36" fmla="*/ 49 w 112"/>
                <a:gd name="T37" fmla="*/ 27 h 121"/>
                <a:gd name="T38" fmla="*/ 78 w 112"/>
                <a:gd name="T39" fmla="*/ 43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12" h="121">
                  <a:moveTo>
                    <a:pt x="55" y="92"/>
                  </a:moveTo>
                  <a:lnTo>
                    <a:pt x="55" y="92"/>
                  </a:lnTo>
                  <a:cubicBezTo>
                    <a:pt x="41" y="92"/>
                    <a:pt x="33" y="86"/>
                    <a:pt x="33" y="78"/>
                  </a:cubicBezTo>
                  <a:cubicBezTo>
                    <a:pt x="33" y="71"/>
                    <a:pt x="38" y="66"/>
                    <a:pt x="55" y="66"/>
                  </a:cubicBezTo>
                  <a:lnTo>
                    <a:pt x="78" y="66"/>
                  </a:lnTo>
                  <a:cubicBezTo>
                    <a:pt x="78" y="66"/>
                    <a:pt x="78" y="70"/>
                    <a:pt x="78" y="73"/>
                  </a:cubicBezTo>
                  <a:cubicBezTo>
                    <a:pt x="78" y="86"/>
                    <a:pt x="70" y="92"/>
                    <a:pt x="55" y="92"/>
                  </a:cubicBezTo>
                  <a:close/>
                  <a:moveTo>
                    <a:pt x="78" y="43"/>
                  </a:moveTo>
                  <a:lnTo>
                    <a:pt x="78" y="43"/>
                  </a:lnTo>
                  <a:lnTo>
                    <a:pt x="56" y="43"/>
                  </a:lnTo>
                  <a:cubicBezTo>
                    <a:pt x="17" y="43"/>
                    <a:pt x="0" y="55"/>
                    <a:pt x="0" y="81"/>
                  </a:cubicBezTo>
                  <a:cubicBezTo>
                    <a:pt x="0" y="106"/>
                    <a:pt x="23" y="121"/>
                    <a:pt x="55" y="121"/>
                  </a:cubicBezTo>
                  <a:cubicBezTo>
                    <a:pt x="88" y="121"/>
                    <a:pt x="110" y="104"/>
                    <a:pt x="111" y="77"/>
                  </a:cubicBezTo>
                  <a:cubicBezTo>
                    <a:pt x="112" y="72"/>
                    <a:pt x="112" y="68"/>
                    <a:pt x="112" y="61"/>
                  </a:cubicBezTo>
                  <a:cubicBezTo>
                    <a:pt x="112" y="54"/>
                    <a:pt x="112" y="49"/>
                    <a:pt x="111" y="44"/>
                  </a:cubicBezTo>
                  <a:cubicBezTo>
                    <a:pt x="109" y="12"/>
                    <a:pt x="86" y="0"/>
                    <a:pt x="56" y="0"/>
                  </a:cubicBezTo>
                  <a:cubicBezTo>
                    <a:pt x="37" y="0"/>
                    <a:pt x="22" y="5"/>
                    <a:pt x="19" y="5"/>
                  </a:cubicBezTo>
                  <a:lnTo>
                    <a:pt x="19" y="33"/>
                  </a:lnTo>
                  <a:cubicBezTo>
                    <a:pt x="23" y="31"/>
                    <a:pt x="36" y="27"/>
                    <a:pt x="49" y="27"/>
                  </a:cubicBezTo>
                  <a:cubicBezTo>
                    <a:pt x="65" y="27"/>
                    <a:pt x="78" y="30"/>
                    <a:pt x="78" y="43"/>
                  </a:cubicBezTo>
                  <a:close/>
                </a:path>
              </a:pathLst>
            </a:custGeom>
            <a:solidFill>
              <a:srgbClr val="ED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" name="Freeform 6"/>
            <p:cNvSpPr>
              <a:spLocks/>
            </p:cNvSpPr>
            <p:nvPr userDrawn="1"/>
          </p:nvSpPr>
          <p:spPr bwMode="auto">
            <a:xfrm>
              <a:off x="5186" y="2988"/>
              <a:ext cx="61" cy="86"/>
            </a:xfrm>
            <a:custGeom>
              <a:avLst/>
              <a:gdLst>
                <a:gd name="T0" fmla="*/ 0 w 118"/>
                <a:gd name="T1" fmla="*/ 0 h 160"/>
                <a:gd name="T2" fmla="*/ 0 w 118"/>
                <a:gd name="T3" fmla="*/ 0 h 160"/>
                <a:gd name="T4" fmla="*/ 0 w 118"/>
                <a:gd name="T5" fmla="*/ 160 h 160"/>
                <a:gd name="T6" fmla="*/ 36 w 118"/>
                <a:gd name="T7" fmla="*/ 160 h 160"/>
                <a:gd name="T8" fmla="*/ 36 w 118"/>
                <a:gd name="T9" fmla="*/ 114 h 160"/>
                <a:gd name="T10" fmla="*/ 73 w 118"/>
                <a:gd name="T11" fmla="*/ 160 h 160"/>
                <a:gd name="T12" fmla="*/ 118 w 118"/>
                <a:gd name="T13" fmla="*/ 160 h 160"/>
                <a:gd name="T14" fmla="*/ 70 w 118"/>
                <a:gd name="T15" fmla="*/ 100 h 160"/>
                <a:gd name="T16" fmla="*/ 115 w 118"/>
                <a:gd name="T17" fmla="*/ 46 h 160"/>
                <a:gd name="T18" fmla="*/ 72 w 118"/>
                <a:gd name="T19" fmla="*/ 46 h 160"/>
                <a:gd name="T20" fmla="*/ 36 w 118"/>
                <a:gd name="T21" fmla="*/ 92 h 160"/>
                <a:gd name="T22" fmla="*/ 36 w 118"/>
                <a:gd name="T23" fmla="*/ 0 h 160"/>
                <a:gd name="T24" fmla="*/ 0 w 118"/>
                <a:gd name="T25" fmla="*/ 0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8" h="160">
                  <a:moveTo>
                    <a:pt x="0" y="0"/>
                  </a:moveTo>
                  <a:lnTo>
                    <a:pt x="0" y="0"/>
                  </a:lnTo>
                  <a:lnTo>
                    <a:pt x="0" y="160"/>
                  </a:lnTo>
                  <a:lnTo>
                    <a:pt x="36" y="160"/>
                  </a:lnTo>
                  <a:lnTo>
                    <a:pt x="36" y="114"/>
                  </a:lnTo>
                  <a:lnTo>
                    <a:pt x="73" y="160"/>
                  </a:lnTo>
                  <a:lnTo>
                    <a:pt x="118" y="160"/>
                  </a:lnTo>
                  <a:lnTo>
                    <a:pt x="70" y="100"/>
                  </a:lnTo>
                  <a:lnTo>
                    <a:pt x="115" y="46"/>
                  </a:lnTo>
                  <a:lnTo>
                    <a:pt x="72" y="46"/>
                  </a:lnTo>
                  <a:lnTo>
                    <a:pt x="36" y="92"/>
                  </a:lnTo>
                  <a:lnTo>
                    <a:pt x="3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D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" name="Freeform 7"/>
            <p:cNvSpPr>
              <a:spLocks noEditPoints="1"/>
            </p:cNvSpPr>
            <p:nvPr userDrawn="1"/>
          </p:nvSpPr>
          <p:spPr bwMode="auto">
            <a:xfrm>
              <a:off x="4983" y="3011"/>
              <a:ext cx="64" cy="64"/>
            </a:xfrm>
            <a:custGeom>
              <a:avLst/>
              <a:gdLst>
                <a:gd name="T0" fmla="*/ 62 w 124"/>
                <a:gd name="T1" fmla="*/ 30 h 121"/>
                <a:gd name="T2" fmla="*/ 62 w 124"/>
                <a:gd name="T3" fmla="*/ 30 h 121"/>
                <a:gd name="T4" fmla="*/ 35 w 124"/>
                <a:gd name="T5" fmla="*/ 61 h 121"/>
                <a:gd name="T6" fmla="*/ 62 w 124"/>
                <a:gd name="T7" fmla="*/ 90 h 121"/>
                <a:gd name="T8" fmla="*/ 88 w 124"/>
                <a:gd name="T9" fmla="*/ 61 h 121"/>
                <a:gd name="T10" fmla="*/ 62 w 124"/>
                <a:gd name="T11" fmla="*/ 30 h 121"/>
                <a:gd name="T12" fmla="*/ 62 w 124"/>
                <a:gd name="T13" fmla="*/ 121 h 121"/>
                <a:gd name="T14" fmla="*/ 62 w 124"/>
                <a:gd name="T15" fmla="*/ 121 h 121"/>
                <a:gd name="T16" fmla="*/ 0 w 124"/>
                <a:gd name="T17" fmla="*/ 61 h 121"/>
                <a:gd name="T18" fmla="*/ 62 w 124"/>
                <a:gd name="T19" fmla="*/ 0 h 121"/>
                <a:gd name="T20" fmla="*/ 124 w 124"/>
                <a:gd name="T21" fmla="*/ 61 h 121"/>
                <a:gd name="T22" fmla="*/ 62 w 124"/>
                <a:gd name="T23" fmla="*/ 121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24" h="121">
                  <a:moveTo>
                    <a:pt x="62" y="30"/>
                  </a:moveTo>
                  <a:lnTo>
                    <a:pt x="62" y="30"/>
                  </a:lnTo>
                  <a:cubicBezTo>
                    <a:pt x="46" y="30"/>
                    <a:pt x="35" y="42"/>
                    <a:pt x="35" y="61"/>
                  </a:cubicBezTo>
                  <a:cubicBezTo>
                    <a:pt x="35" y="79"/>
                    <a:pt x="46" y="90"/>
                    <a:pt x="62" y="90"/>
                  </a:cubicBezTo>
                  <a:cubicBezTo>
                    <a:pt x="77" y="90"/>
                    <a:pt x="88" y="79"/>
                    <a:pt x="88" y="61"/>
                  </a:cubicBezTo>
                  <a:cubicBezTo>
                    <a:pt x="88" y="42"/>
                    <a:pt x="77" y="30"/>
                    <a:pt x="62" y="30"/>
                  </a:cubicBezTo>
                  <a:close/>
                  <a:moveTo>
                    <a:pt x="62" y="121"/>
                  </a:moveTo>
                  <a:lnTo>
                    <a:pt x="62" y="121"/>
                  </a:lnTo>
                  <a:cubicBezTo>
                    <a:pt x="26" y="121"/>
                    <a:pt x="0" y="98"/>
                    <a:pt x="0" y="61"/>
                  </a:cubicBezTo>
                  <a:cubicBezTo>
                    <a:pt x="0" y="24"/>
                    <a:pt x="26" y="0"/>
                    <a:pt x="62" y="0"/>
                  </a:cubicBezTo>
                  <a:cubicBezTo>
                    <a:pt x="97" y="0"/>
                    <a:pt x="124" y="24"/>
                    <a:pt x="124" y="61"/>
                  </a:cubicBezTo>
                  <a:cubicBezTo>
                    <a:pt x="124" y="98"/>
                    <a:pt x="97" y="121"/>
                    <a:pt x="62" y="121"/>
                  </a:cubicBezTo>
                  <a:close/>
                </a:path>
              </a:pathLst>
            </a:custGeom>
            <a:solidFill>
              <a:srgbClr val="ED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" name="Freeform 8"/>
            <p:cNvSpPr>
              <a:spLocks/>
            </p:cNvSpPr>
            <p:nvPr userDrawn="1"/>
          </p:nvSpPr>
          <p:spPr bwMode="auto">
            <a:xfrm>
              <a:off x="4918" y="2991"/>
              <a:ext cx="70" cy="83"/>
            </a:xfrm>
            <a:custGeom>
              <a:avLst/>
              <a:gdLst>
                <a:gd name="T0" fmla="*/ 84 w 136"/>
                <a:gd name="T1" fmla="*/ 0 h 155"/>
                <a:gd name="T2" fmla="*/ 84 w 136"/>
                <a:gd name="T3" fmla="*/ 0 h 155"/>
                <a:gd name="T4" fmla="*/ 39 w 136"/>
                <a:gd name="T5" fmla="*/ 62 h 155"/>
                <a:gd name="T6" fmla="*/ 39 w 136"/>
                <a:gd name="T7" fmla="*/ 0 h 155"/>
                <a:gd name="T8" fmla="*/ 0 w 136"/>
                <a:gd name="T9" fmla="*/ 0 h 155"/>
                <a:gd name="T10" fmla="*/ 0 w 136"/>
                <a:gd name="T11" fmla="*/ 155 h 155"/>
                <a:gd name="T12" fmla="*/ 39 w 136"/>
                <a:gd name="T13" fmla="*/ 155 h 155"/>
                <a:gd name="T14" fmla="*/ 39 w 136"/>
                <a:gd name="T15" fmla="*/ 88 h 155"/>
                <a:gd name="T16" fmla="*/ 86 w 136"/>
                <a:gd name="T17" fmla="*/ 155 h 155"/>
                <a:gd name="T18" fmla="*/ 136 w 136"/>
                <a:gd name="T19" fmla="*/ 155 h 155"/>
                <a:gd name="T20" fmla="*/ 75 w 136"/>
                <a:gd name="T21" fmla="*/ 73 h 155"/>
                <a:gd name="T22" fmla="*/ 131 w 136"/>
                <a:gd name="T23" fmla="*/ 0 h 155"/>
                <a:gd name="T24" fmla="*/ 84 w 136"/>
                <a:gd name="T25" fmla="*/ 0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6" h="155">
                  <a:moveTo>
                    <a:pt x="84" y="0"/>
                  </a:moveTo>
                  <a:lnTo>
                    <a:pt x="84" y="0"/>
                  </a:lnTo>
                  <a:lnTo>
                    <a:pt x="39" y="62"/>
                  </a:lnTo>
                  <a:lnTo>
                    <a:pt x="39" y="0"/>
                  </a:lnTo>
                  <a:lnTo>
                    <a:pt x="0" y="0"/>
                  </a:lnTo>
                  <a:lnTo>
                    <a:pt x="0" y="155"/>
                  </a:lnTo>
                  <a:lnTo>
                    <a:pt x="39" y="155"/>
                  </a:lnTo>
                  <a:lnTo>
                    <a:pt x="39" y="88"/>
                  </a:lnTo>
                  <a:lnTo>
                    <a:pt x="86" y="155"/>
                  </a:lnTo>
                  <a:lnTo>
                    <a:pt x="136" y="155"/>
                  </a:lnTo>
                  <a:lnTo>
                    <a:pt x="75" y="73"/>
                  </a:lnTo>
                  <a:lnTo>
                    <a:pt x="131" y="0"/>
                  </a:lnTo>
                  <a:lnTo>
                    <a:pt x="84" y="0"/>
                  </a:lnTo>
                  <a:close/>
                </a:path>
              </a:pathLst>
            </a:custGeom>
            <a:solidFill>
              <a:srgbClr val="ED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" name="Freeform 9"/>
            <p:cNvSpPr>
              <a:spLocks noEditPoints="1"/>
            </p:cNvSpPr>
            <p:nvPr userDrawn="1"/>
          </p:nvSpPr>
          <p:spPr bwMode="auto">
            <a:xfrm>
              <a:off x="5053" y="2988"/>
              <a:ext cx="64" cy="87"/>
            </a:xfrm>
            <a:custGeom>
              <a:avLst/>
              <a:gdLst>
                <a:gd name="T0" fmla="*/ 62 w 123"/>
                <a:gd name="T1" fmla="*/ 132 h 163"/>
                <a:gd name="T2" fmla="*/ 62 w 123"/>
                <a:gd name="T3" fmla="*/ 132 h 163"/>
                <a:gd name="T4" fmla="*/ 35 w 123"/>
                <a:gd name="T5" fmla="*/ 102 h 163"/>
                <a:gd name="T6" fmla="*/ 62 w 123"/>
                <a:gd name="T7" fmla="*/ 72 h 163"/>
                <a:gd name="T8" fmla="*/ 89 w 123"/>
                <a:gd name="T9" fmla="*/ 102 h 163"/>
                <a:gd name="T10" fmla="*/ 62 w 123"/>
                <a:gd name="T11" fmla="*/ 132 h 163"/>
                <a:gd name="T12" fmla="*/ 123 w 123"/>
                <a:gd name="T13" fmla="*/ 0 h 163"/>
                <a:gd name="T14" fmla="*/ 123 w 123"/>
                <a:gd name="T15" fmla="*/ 0 h 163"/>
                <a:gd name="T16" fmla="*/ 87 w 123"/>
                <a:gd name="T17" fmla="*/ 0 h 163"/>
                <a:gd name="T18" fmla="*/ 87 w 123"/>
                <a:gd name="T19" fmla="*/ 49 h 163"/>
                <a:gd name="T20" fmla="*/ 60 w 123"/>
                <a:gd name="T21" fmla="*/ 42 h 163"/>
                <a:gd name="T22" fmla="*/ 0 w 123"/>
                <a:gd name="T23" fmla="*/ 103 h 163"/>
                <a:gd name="T24" fmla="*/ 62 w 123"/>
                <a:gd name="T25" fmla="*/ 163 h 163"/>
                <a:gd name="T26" fmla="*/ 123 w 123"/>
                <a:gd name="T27" fmla="*/ 98 h 163"/>
                <a:gd name="T28" fmla="*/ 123 w 123"/>
                <a:gd name="T29" fmla="*/ 0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3" h="163">
                  <a:moveTo>
                    <a:pt x="62" y="132"/>
                  </a:moveTo>
                  <a:lnTo>
                    <a:pt x="62" y="132"/>
                  </a:lnTo>
                  <a:cubicBezTo>
                    <a:pt x="46" y="132"/>
                    <a:pt x="35" y="121"/>
                    <a:pt x="35" y="102"/>
                  </a:cubicBezTo>
                  <a:cubicBezTo>
                    <a:pt x="35" y="84"/>
                    <a:pt x="46" y="72"/>
                    <a:pt x="62" y="72"/>
                  </a:cubicBezTo>
                  <a:cubicBezTo>
                    <a:pt x="77" y="72"/>
                    <a:pt x="89" y="84"/>
                    <a:pt x="89" y="102"/>
                  </a:cubicBezTo>
                  <a:cubicBezTo>
                    <a:pt x="89" y="121"/>
                    <a:pt x="77" y="132"/>
                    <a:pt x="62" y="132"/>
                  </a:cubicBezTo>
                  <a:close/>
                  <a:moveTo>
                    <a:pt x="123" y="0"/>
                  </a:moveTo>
                  <a:lnTo>
                    <a:pt x="123" y="0"/>
                  </a:lnTo>
                  <a:lnTo>
                    <a:pt x="87" y="0"/>
                  </a:lnTo>
                  <a:lnTo>
                    <a:pt x="87" y="49"/>
                  </a:lnTo>
                  <a:cubicBezTo>
                    <a:pt x="85" y="48"/>
                    <a:pt x="75" y="42"/>
                    <a:pt x="60" y="42"/>
                  </a:cubicBezTo>
                  <a:cubicBezTo>
                    <a:pt x="25" y="42"/>
                    <a:pt x="0" y="66"/>
                    <a:pt x="0" y="103"/>
                  </a:cubicBezTo>
                  <a:cubicBezTo>
                    <a:pt x="0" y="140"/>
                    <a:pt x="26" y="163"/>
                    <a:pt x="62" y="163"/>
                  </a:cubicBezTo>
                  <a:cubicBezTo>
                    <a:pt x="103" y="163"/>
                    <a:pt x="123" y="135"/>
                    <a:pt x="123" y="98"/>
                  </a:cubicBezTo>
                  <a:lnTo>
                    <a:pt x="123" y="0"/>
                  </a:lnTo>
                  <a:close/>
                </a:path>
              </a:pathLst>
            </a:custGeom>
            <a:solidFill>
              <a:srgbClr val="ED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" name="Freeform 10"/>
            <p:cNvSpPr>
              <a:spLocks noEditPoints="1"/>
            </p:cNvSpPr>
            <p:nvPr userDrawn="1"/>
          </p:nvSpPr>
          <p:spPr bwMode="auto">
            <a:xfrm>
              <a:off x="5121" y="3011"/>
              <a:ext cx="58" cy="64"/>
            </a:xfrm>
            <a:custGeom>
              <a:avLst/>
              <a:gdLst>
                <a:gd name="T0" fmla="*/ 55 w 112"/>
                <a:gd name="T1" fmla="*/ 92 h 121"/>
                <a:gd name="T2" fmla="*/ 55 w 112"/>
                <a:gd name="T3" fmla="*/ 92 h 121"/>
                <a:gd name="T4" fmla="*/ 33 w 112"/>
                <a:gd name="T5" fmla="*/ 78 h 121"/>
                <a:gd name="T6" fmla="*/ 55 w 112"/>
                <a:gd name="T7" fmla="*/ 66 h 121"/>
                <a:gd name="T8" fmla="*/ 78 w 112"/>
                <a:gd name="T9" fmla="*/ 66 h 121"/>
                <a:gd name="T10" fmla="*/ 78 w 112"/>
                <a:gd name="T11" fmla="*/ 73 h 121"/>
                <a:gd name="T12" fmla="*/ 55 w 112"/>
                <a:gd name="T13" fmla="*/ 92 h 121"/>
                <a:gd name="T14" fmla="*/ 78 w 112"/>
                <a:gd name="T15" fmla="*/ 43 h 121"/>
                <a:gd name="T16" fmla="*/ 78 w 112"/>
                <a:gd name="T17" fmla="*/ 43 h 121"/>
                <a:gd name="T18" fmla="*/ 56 w 112"/>
                <a:gd name="T19" fmla="*/ 43 h 121"/>
                <a:gd name="T20" fmla="*/ 0 w 112"/>
                <a:gd name="T21" fmla="*/ 81 h 121"/>
                <a:gd name="T22" fmla="*/ 55 w 112"/>
                <a:gd name="T23" fmla="*/ 121 h 121"/>
                <a:gd name="T24" fmla="*/ 111 w 112"/>
                <a:gd name="T25" fmla="*/ 77 h 121"/>
                <a:gd name="T26" fmla="*/ 112 w 112"/>
                <a:gd name="T27" fmla="*/ 61 h 121"/>
                <a:gd name="T28" fmla="*/ 111 w 112"/>
                <a:gd name="T29" fmla="*/ 44 h 121"/>
                <a:gd name="T30" fmla="*/ 56 w 112"/>
                <a:gd name="T31" fmla="*/ 0 h 121"/>
                <a:gd name="T32" fmla="*/ 19 w 112"/>
                <a:gd name="T33" fmla="*/ 5 h 121"/>
                <a:gd name="T34" fmla="*/ 19 w 112"/>
                <a:gd name="T35" fmla="*/ 33 h 121"/>
                <a:gd name="T36" fmla="*/ 49 w 112"/>
                <a:gd name="T37" fmla="*/ 27 h 121"/>
                <a:gd name="T38" fmla="*/ 78 w 112"/>
                <a:gd name="T39" fmla="*/ 43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12" h="121">
                  <a:moveTo>
                    <a:pt x="55" y="92"/>
                  </a:moveTo>
                  <a:lnTo>
                    <a:pt x="55" y="92"/>
                  </a:lnTo>
                  <a:cubicBezTo>
                    <a:pt x="41" y="92"/>
                    <a:pt x="33" y="86"/>
                    <a:pt x="33" y="78"/>
                  </a:cubicBezTo>
                  <a:cubicBezTo>
                    <a:pt x="33" y="71"/>
                    <a:pt x="38" y="66"/>
                    <a:pt x="55" y="66"/>
                  </a:cubicBezTo>
                  <a:lnTo>
                    <a:pt x="78" y="66"/>
                  </a:lnTo>
                  <a:cubicBezTo>
                    <a:pt x="78" y="66"/>
                    <a:pt x="78" y="70"/>
                    <a:pt x="78" y="73"/>
                  </a:cubicBezTo>
                  <a:cubicBezTo>
                    <a:pt x="78" y="86"/>
                    <a:pt x="70" y="92"/>
                    <a:pt x="55" y="92"/>
                  </a:cubicBezTo>
                  <a:close/>
                  <a:moveTo>
                    <a:pt x="78" y="43"/>
                  </a:moveTo>
                  <a:lnTo>
                    <a:pt x="78" y="43"/>
                  </a:lnTo>
                  <a:lnTo>
                    <a:pt x="56" y="43"/>
                  </a:lnTo>
                  <a:cubicBezTo>
                    <a:pt x="17" y="43"/>
                    <a:pt x="0" y="55"/>
                    <a:pt x="0" y="81"/>
                  </a:cubicBezTo>
                  <a:cubicBezTo>
                    <a:pt x="0" y="106"/>
                    <a:pt x="23" y="121"/>
                    <a:pt x="55" y="121"/>
                  </a:cubicBezTo>
                  <a:cubicBezTo>
                    <a:pt x="88" y="121"/>
                    <a:pt x="110" y="104"/>
                    <a:pt x="111" y="77"/>
                  </a:cubicBezTo>
                  <a:cubicBezTo>
                    <a:pt x="112" y="72"/>
                    <a:pt x="112" y="68"/>
                    <a:pt x="112" y="61"/>
                  </a:cubicBezTo>
                  <a:cubicBezTo>
                    <a:pt x="112" y="54"/>
                    <a:pt x="112" y="49"/>
                    <a:pt x="111" y="44"/>
                  </a:cubicBezTo>
                  <a:cubicBezTo>
                    <a:pt x="109" y="12"/>
                    <a:pt x="86" y="0"/>
                    <a:pt x="56" y="0"/>
                  </a:cubicBezTo>
                  <a:cubicBezTo>
                    <a:pt x="37" y="0"/>
                    <a:pt x="22" y="5"/>
                    <a:pt x="19" y="5"/>
                  </a:cubicBezTo>
                  <a:lnTo>
                    <a:pt x="19" y="33"/>
                  </a:lnTo>
                  <a:cubicBezTo>
                    <a:pt x="23" y="31"/>
                    <a:pt x="36" y="27"/>
                    <a:pt x="49" y="27"/>
                  </a:cubicBezTo>
                  <a:cubicBezTo>
                    <a:pt x="65" y="27"/>
                    <a:pt x="78" y="30"/>
                    <a:pt x="78" y="43"/>
                  </a:cubicBezTo>
                  <a:close/>
                </a:path>
              </a:pathLst>
            </a:custGeom>
            <a:solidFill>
              <a:srgbClr val="ED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" name="Freeform 11"/>
            <p:cNvSpPr>
              <a:spLocks/>
            </p:cNvSpPr>
            <p:nvPr userDrawn="1"/>
          </p:nvSpPr>
          <p:spPr bwMode="auto">
            <a:xfrm>
              <a:off x="5186" y="2988"/>
              <a:ext cx="61" cy="86"/>
            </a:xfrm>
            <a:custGeom>
              <a:avLst/>
              <a:gdLst>
                <a:gd name="T0" fmla="*/ 0 w 118"/>
                <a:gd name="T1" fmla="*/ 0 h 160"/>
                <a:gd name="T2" fmla="*/ 0 w 118"/>
                <a:gd name="T3" fmla="*/ 0 h 160"/>
                <a:gd name="T4" fmla="*/ 0 w 118"/>
                <a:gd name="T5" fmla="*/ 160 h 160"/>
                <a:gd name="T6" fmla="*/ 36 w 118"/>
                <a:gd name="T7" fmla="*/ 160 h 160"/>
                <a:gd name="T8" fmla="*/ 36 w 118"/>
                <a:gd name="T9" fmla="*/ 114 h 160"/>
                <a:gd name="T10" fmla="*/ 73 w 118"/>
                <a:gd name="T11" fmla="*/ 160 h 160"/>
                <a:gd name="T12" fmla="*/ 118 w 118"/>
                <a:gd name="T13" fmla="*/ 160 h 160"/>
                <a:gd name="T14" fmla="*/ 70 w 118"/>
                <a:gd name="T15" fmla="*/ 100 h 160"/>
                <a:gd name="T16" fmla="*/ 115 w 118"/>
                <a:gd name="T17" fmla="*/ 46 h 160"/>
                <a:gd name="T18" fmla="*/ 72 w 118"/>
                <a:gd name="T19" fmla="*/ 46 h 160"/>
                <a:gd name="T20" fmla="*/ 36 w 118"/>
                <a:gd name="T21" fmla="*/ 92 h 160"/>
                <a:gd name="T22" fmla="*/ 36 w 118"/>
                <a:gd name="T23" fmla="*/ 0 h 160"/>
                <a:gd name="T24" fmla="*/ 0 w 118"/>
                <a:gd name="T25" fmla="*/ 0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8" h="160">
                  <a:moveTo>
                    <a:pt x="0" y="0"/>
                  </a:moveTo>
                  <a:lnTo>
                    <a:pt x="0" y="0"/>
                  </a:lnTo>
                  <a:lnTo>
                    <a:pt x="0" y="160"/>
                  </a:lnTo>
                  <a:lnTo>
                    <a:pt x="36" y="160"/>
                  </a:lnTo>
                  <a:lnTo>
                    <a:pt x="36" y="114"/>
                  </a:lnTo>
                  <a:lnTo>
                    <a:pt x="73" y="160"/>
                  </a:lnTo>
                  <a:lnTo>
                    <a:pt x="118" y="160"/>
                  </a:lnTo>
                  <a:lnTo>
                    <a:pt x="70" y="100"/>
                  </a:lnTo>
                  <a:lnTo>
                    <a:pt x="115" y="46"/>
                  </a:lnTo>
                  <a:lnTo>
                    <a:pt x="72" y="46"/>
                  </a:lnTo>
                  <a:lnTo>
                    <a:pt x="36" y="92"/>
                  </a:lnTo>
                  <a:lnTo>
                    <a:pt x="3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D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" name="Freeform 12"/>
            <p:cNvSpPr>
              <a:spLocks noEditPoints="1"/>
            </p:cNvSpPr>
            <p:nvPr userDrawn="1"/>
          </p:nvSpPr>
          <p:spPr bwMode="auto">
            <a:xfrm>
              <a:off x="4983" y="3011"/>
              <a:ext cx="64" cy="64"/>
            </a:xfrm>
            <a:custGeom>
              <a:avLst/>
              <a:gdLst>
                <a:gd name="T0" fmla="*/ 62 w 124"/>
                <a:gd name="T1" fmla="*/ 30 h 121"/>
                <a:gd name="T2" fmla="*/ 62 w 124"/>
                <a:gd name="T3" fmla="*/ 30 h 121"/>
                <a:gd name="T4" fmla="*/ 35 w 124"/>
                <a:gd name="T5" fmla="*/ 61 h 121"/>
                <a:gd name="T6" fmla="*/ 62 w 124"/>
                <a:gd name="T7" fmla="*/ 90 h 121"/>
                <a:gd name="T8" fmla="*/ 88 w 124"/>
                <a:gd name="T9" fmla="*/ 61 h 121"/>
                <a:gd name="T10" fmla="*/ 62 w 124"/>
                <a:gd name="T11" fmla="*/ 30 h 121"/>
                <a:gd name="T12" fmla="*/ 62 w 124"/>
                <a:gd name="T13" fmla="*/ 121 h 121"/>
                <a:gd name="T14" fmla="*/ 62 w 124"/>
                <a:gd name="T15" fmla="*/ 121 h 121"/>
                <a:gd name="T16" fmla="*/ 0 w 124"/>
                <a:gd name="T17" fmla="*/ 61 h 121"/>
                <a:gd name="T18" fmla="*/ 62 w 124"/>
                <a:gd name="T19" fmla="*/ 0 h 121"/>
                <a:gd name="T20" fmla="*/ 124 w 124"/>
                <a:gd name="T21" fmla="*/ 61 h 121"/>
                <a:gd name="T22" fmla="*/ 62 w 124"/>
                <a:gd name="T23" fmla="*/ 121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24" h="121">
                  <a:moveTo>
                    <a:pt x="62" y="30"/>
                  </a:moveTo>
                  <a:lnTo>
                    <a:pt x="62" y="30"/>
                  </a:lnTo>
                  <a:cubicBezTo>
                    <a:pt x="46" y="30"/>
                    <a:pt x="35" y="42"/>
                    <a:pt x="35" y="61"/>
                  </a:cubicBezTo>
                  <a:cubicBezTo>
                    <a:pt x="35" y="79"/>
                    <a:pt x="46" y="90"/>
                    <a:pt x="62" y="90"/>
                  </a:cubicBezTo>
                  <a:cubicBezTo>
                    <a:pt x="77" y="90"/>
                    <a:pt x="88" y="79"/>
                    <a:pt x="88" y="61"/>
                  </a:cubicBezTo>
                  <a:cubicBezTo>
                    <a:pt x="88" y="42"/>
                    <a:pt x="77" y="30"/>
                    <a:pt x="62" y="30"/>
                  </a:cubicBezTo>
                  <a:close/>
                  <a:moveTo>
                    <a:pt x="62" y="121"/>
                  </a:moveTo>
                  <a:lnTo>
                    <a:pt x="62" y="121"/>
                  </a:lnTo>
                  <a:cubicBezTo>
                    <a:pt x="26" y="121"/>
                    <a:pt x="0" y="98"/>
                    <a:pt x="0" y="61"/>
                  </a:cubicBezTo>
                  <a:cubicBezTo>
                    <a:pt x="0" y="24"/>
                    <a:pt x="26" y="0"/>
                    <a:pt x="62" y="0"/>
                  </a:cubicBezTo>
                  <a:cubicBezTo>
                    <a:pt x="97" y="0"/>
                    <a:pt x="124" y="24"/>
                    <a:pt x="124" y="61"/>
                  </a:cubicBezTo>
                  <a:cubicBezTo>
                    <a:pt x="124" y="98"/>
                    <a:pt x="97" y="121"/>
                    <a:pt x="62" y="121"/>
                  </a:cubicBezTo>
                  <a:close/>
                </a:path>
              </a:pathLst>
            </a:custGeom>
            <a:solidFill>
              <a:srgbClr val="ED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" name="Freeform 13"/>
            <p:cNvSpPr>
              <a:spLocks/>
            </p:cNvSpPr>
            <p:nvPr userDrawn="1"/>
          </p:nvSpPr>
          <p:spPr bwMode="auto">
            <a:xfrm>
              <a:off x="4918" y="2991"/>
              <a:ext cx="70" cy="83"/>
            </a:xfrm>
            <a:custGeom>
              <a:avLst/>
              <a:gdLst>
                <a:gd name="T0" fmla="*/ 84 w 136"/>
                <a:gd name="T1" fmla="*/ 0 h 155"/>
                <a:gd name="T2" fmla="*/ 84 w 136"/>
                <a:gd name="T3" fmla="*/ 0 h 155"/>
                <a:gd name="T4" fmla="*/ 39 w 136"/>
                <a:gd name="T5" fmla="*/ 62 h 155"/>
                <a:gd name="T6" fmla="*/ 39 w 136"/>
                <a:gd name="T7" fmla="*/ 0 h 155"/>
                <a:gd name="T8" fmla="*/ 0 w 136"/>
                <a:gd name="T9" fmla="*/ 0 h 155"/>
                <a:gd name="T10" fmla="*/ 0 w 136"/>
                <a:gd name="T11" fmla="*/ 155 h 155"/>
                <a:gd name="T12" fmla="*/ 39 w 136"/>
                <a:gd name="T13" fmla="*/ 155 h 155"/>
                <a:gd name="T14" fmla="*/ 39 w 136"/>
                <a:gd name="T15" fmla="*/ 88 h 155"/>
                <a:gd name="T16" fmla="*/ 86 w 136"/>
                <a:gd name="T17" fmla="*/ 155 h 155"/>
                <a:gd name="T18" fmla="*/ 136 w 136"/>
                <a:gd name="T19" fmla="*/ 155 h 155"/>
                <a:gd name="T20" fmla="*/ 75 w 136"/>
                <a:gd name="T21" fmla="*/ 73 h 155"/>
                <a:gd name="T22" fmla="*/ 131 w 136"/>
                <a:gd name="T23" fmla="*/ 0 h 155"/>
                <a:gd name="T24" fmla="*/ 84 w 136"/>
                <a:gd name="T25" fmla="*/ 0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6" h="155">
                  <a:moveTo>
                    <a:pt x="84" y="0"/>
                  </a:moveTo>
                  <a:lnTo>
                    <a:pt x="84" y="0"/>
                  </a:lnTo>
                  <a:lnTo>
                    <a:pt x="39" y="62"/>
                  </a:lnTo>
                  <a:lnTo>
                    <a:pt x="39" y="0"/>
                  </a:lnTo>
                  <a:lnTo>
                    <a:pt x="0" y="0"/>
                  </a:lnTo>
                  <a:lnTo>
                    <a:pt x="0" y="155"/>
                  </a:lnTo>
                  <a:lnTo>
                    <a:pt x="39" y="155"/>
                  </a:lnTo>
                  <a:lnTo>
                    <a:pt x="39" y="88"/>
                  </a:lnTo>
                  <a:lnTo>
                    <a:pt x="86" y="155"/>
                  </a:lnTo>
                  <a:lnTo>
                    <a:pt x="136" y="155"/>
                  </a:lnTo>
                  <a:lnTo>
                    <a:pt x="75" y="73"/>
                  </a:lnTo>
                  <a:lnTo>
                    <a:pt x="131" y="0"/>
                  </a:lnTo>
                  <a:lnTo>
                    <a:pt x="84" y="0"/>
                  </a:lnTo>
                  <a:close/>
                </a:path>
              </a:pathLst>
            </a:custGeom>
            <a:solidFill>
              <a:srgbClr val="ED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" name="Freeform 14"/>
            <p:cNvSpPr>
              <a:spLocks noEditPoints="1"/>
            </p:cNvSpPr>
            <p:nvPr userDrawn="1"/>
          </p:nvSpPr>
          <p:spPr bwMode="auto">
            <a:xfrm>
              <a:off x="5053" y="2988"/>
              <a:ext cx="64" cy="87"/>
            </a:xfrm>
            <a:custGeom>
              <a:avLst/>
              <a:gdLst>
                <a:gd name="T0" fmla="*/ 62 w 123"/>
                <a:gd name="T1" fmla="*/ 132 h 163"/>
                <a:gd name="T2" fmla="*/ 62 w 123"/>
                <a:gd name="T3" fmla="*/ 132 h 163"/>
                <a:gd name="T4" fmla="*/ 35 w 123"/>
                <a:gd name="T5" fmla="*/ 102 h 163"/>
                <a:gd name="T6" fmla="*/ 62 w 123"/>
                <a:gd name="T7" fmla="*/ 72 h 163"/>
                <a:gd name="T8" fmla="*/ 89 w 123"/>
                <a:gd name="T9" fmla="*/ 102 h 163"/>
                <a:gd name="T10" fmla="*/ 62 w 123"/>
                <a:gd name="T11" fmla="*/ 132 h 163"/>
                <a:gd name="T12" fmla="*/ 123 w 123"/>
                <a:gd name="T13" fmla="*/ 0 h 163"/>
                <a:gd name="T14" fmla="*/ 123 w 123"/>
                <a:gd name="T15" fmla="*/ 0 h 163"/>
                <a:gd name="T16" fmla="*/ 87 w 123"/>
                <a:gd name="T17" fmla="*/ 0 h 163"/>
                <a:gd name="T18" fmla="*/ 87 w 123"/>
                <a:gd name="T19" fmla="*/ 49 h 163"/>
                <a:gd name="T20" fmla="*/ 60 w 123"/>
                <a:gd name="T21" fmla="*/ 42 h 163"/>
                <a:gd name="T22" fmla="*/ 0 w 123"/>
                <a:gd name="T23" fmla="*/ 103 h 163"/>
                <a:gd name="T24" fmla="*/ 62 w 123"/>
                <a:gd name="T25" fmla="*/ 163 h 163"/>
                <a:gd name="T26" fmla="*/ 123 w 123"/>
                <a:gd name="T27" fmla="*/ 98 h 163"/>
                <a:gd name="T28" fmla="*/ 123 w 123"/>
                <a:gd name="T29" fmla="*/ 0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3" h="163">
                  <a:moveTo>
                    <a:pt x="62" y="132"/>
                  </a:moveTo>
                  <a:lnTo>
                    <a:pt x="62" y="132"/>
                  </a:lnTo>
                  <a:cubicBezTo>
                    <a:pt x="46" y="132"/>
                    <a:pt x="35" y="121"/>
                    <a:pt x="35" y="102"/>
                  </a:cubicBezTo>
                  <a:cubicBezTo>
                    <a:pt x="35" y="84"/>
                    <a:pt x="46" y="72"/>
                    <a:pt x="62" y="72"/>
                  </a:cubicBezTo>
                  <a:cubicBezTo>
                    <a:pt x="77" y="72"/>
                    <a:pt x="89" y="84"/>
                    <a:pt x="89" y="102"/>
                  </a:cubicBezTo>
                  <a:cubicBezTo>
                    <a:pt x="89" y="121"/>
                    <a:pt x="77" y="132"/>
                    <a:pt x="62" y="132"/>
                  </a:cubicBezTo>
                  <a:close/>
                  <a:moveTo>
                    <a:pt x="123" y="0"/>
                  </a:moveTo>
                  <a:lnTo>
                    <a:pt x="123" y="0"/>
                  </a:lnTo>
                  <a:lnTo>
                    <a:pt x="87" y="0"/>
                  </a:lnTo>
                  <a:lnTo>
                    <a:pt x="87" y="49"/>
                  </a:lnTo>
                  <a:cubicBezTo>
                    <a:pt x="85" y="48"/>
                    <a:pt x="75" y="42"/>
                    <a:pt x="60" y="42"/>
                  </a:cubicBezTo>
                  <a:cubicBezTo>
                    <a:pt x="25" y="42"/>
                    <a:pt x="0" y="66"/>
                    <a:pt x="0" y="103"/>
                  </a:cubicBezTo>
                  <a:cubicBezTo>
                    <a:pt x="0" y="140"/>
                    <a:pt x="26" y="163"/>
                    <a:pt x="62" y="163"/>
                  </a:cubicBezTo>
                  <a:cubicBezTo>
                    <a:pt x="103" y="163"/>
                    <a:pt x="123" y="135"/>
                    <a:pt x="123" y="98"/>
                  </a:cubicBezTo>
                  <a:lnTo>
                    <a:pt x="123" y="0"/>
                  </a:lnTo>
                  <a:close/>
                </a:path>
              </a:pathLst>
            </a:custGeom>
            <a:solidFill>
              <a:srgbClr val="ED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5" name="Freeform 15"/>
            <p:cNvSpPr>
              <a:spLocks noEditPoints="1"/>
            </p:cNvSpPr>
            <p:nvPr userDrawn="1"/>
          </p:nvSpPr>
          <p:spPr bwMode="auto">
            <a:xfrm>
              <a:off x="5273" y="3010"/>
              <a:ext cx="61" cy="66"/>
            </a:xfrm>
            <a:custGeom>
              <a:avLst/>
              <a:gdLst>
                <a:gd name="T0" fmla="*/ 119 w 119"/>
                <a:gd name="T1" fmla="*/ 121 h 125"/>
                <a:gd name="T2" fmla="*/ 119 w 119"/>
                <a:gd name="T3" fmla="*/ 121 h 125"/>
                <a:gd name="T4" fmla="*/ 86 w 119"/>
                <a:gd name="T5" fmla="*/ 121 h 125"/>
                <a:gd name="T6" fmla="*/ 86 w 119"/>
                <a:gd name="T7" fmla="*/ 110 h 125"/>
                <a:gd name="T8" fmla="*/ 86 w 119"/>
                <a:gd name="T9" fmla="*/ 110 h 125"/>
                <a:gd name="T10" fmla="*/ 54 w 119"/>
                <a:gd name="T11" fmla="*/ 125 h 125"/>
                <a:gd name="T12" fmla="*/ 0 w 119"/>
                <a:gd name="T13" fmla="*/ 62 h 125"/>
                <a:gd name="T14" fmla="*/ 53 w 119"/>
                <a:gd name="T15" fmla="*/ 0 h 125"/>
                <a:gd name="T16" fmla="*/ 86 w 119"/>
                <a:gd name="T17" fmla="*/ 15 h 125"/>
                <a:gd name="T18" fmla="*/ 86 w 119"/>
                <a:gd name="T19" fmla="*/ 4 h 125"/>
                <a:gd name="T20" fmla="*/ 119 w 119"/>
                <a:gd name="T21" fmla="*/ 4 h 125"/>
                <a:gd name="T22" fmla="*/ 119 w 119"/>
                <a:gd name="T23" fmla="*/ 121 h 125"/>
                <a:gd name="T24" fmla="*/ 89 w 119"/>
                <a:gd name="T25" fmla="*/ 62 h 125"/>
                <a:gd name="T26" fmla="*/ 89 w 119"/>
                <a:gd name="T27" fmla="*/ 62 h 125"/>
                <a:gd name="T28" fmla="*/ 62 w 119"/>
                <a:gd name="T29" fmla="*/ 29 h 125"/>
                <a:gd name="T30" fmla="*/ 34 w 119"/>
                <a:gd name="T31" fmla="*/ 62 h 125"/>
                <a:gd name="T32" fmla="*/ 62 w 119"/>
                <a:gd name="T33" fmla="*/ 95 h 125"/>
                <a:gd name="T34" fmla="*/ 89 w 119"/>
                <a:gd name="T35" fmla="*/ 62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19" h="125">
                  <a:moveTo>
                    <a:pt x="119" y="121"/>
                  </a:moveTo>
                  <a:lnTo>
                    <a:pt x="119" y="121"/>
                  </a:lnTo>
                  <a:lnTo>
                    <a:pt x="86" y="121"/>
                  </a:lnTo>
                  <a:lnTo>
                    <a:pt x="86" y="110"/>
                  </a:lnTo>
                  <a:lnTo>
                    <a:pt x="86" y="110"/>
                  </a:lnTo>
                  <a:cubicBezTo>
                    <a:pt x="79" y="119"/>
                    <a:pt x="66" y="125"/>
                    <a:pt x="54" y="125"/>
                  </a:cubicBezTo>
                  <a:cubicBezTo>
                    <a:pt x="20" y="125"/>
                    <a:pt x="0" y="93"/>
                    <a:pt x="0" y="62"/>
                  </a:cubicBezTo>
                  <a:cubicBezTo>
                    <a:pt x="0" y="31"/>
                    <a:pt x="20" y="0"/>
                    <a:pt x="53" y="0"/>
                  </a:cubicBezTo>
                  <a:cubicBezTo>
                    <a:pt x="66" y="0"/>
                    <a:pt x="78" y="5"/>
                    <a:pt x="86" y="15"/>
                  </a:cubicBezTo>
                  <a:lnTo>
                    <a:pt x="86" y="4"/>
                  </a:lnTo>
                  <a:lnTo>
                    <a:pt x="119" y="4"/>
                  </a:lnTo>
                  <a:lnTo>
                    <a:pt x="119" y="121"/>
                  </a:lnTo>
                  <a:close/>
                  <a:moveTo>
                    <a:pt x="89" y="62"/>
                  </a:moveTo>
                  <a:lnTo>
                    <a:pt x="89" y="62"/>
                  </a:lnTo>
                  <a:cubicBezTo>
                    <a:pt x="89" y="46"/>
                    <a:pt x="79" y="29"/>
                    <a:pt x="62" y="29"/>
                  </a:cubicBezTo>
                  <a:cubicBezTo>
                    <a:pt x="44" y="29"/>
                    <a:pt x="34" y="46"/>
                    <a:pt x="34" y="62"/>
                  </a:cubicBezTo>
                  <a:cubicBezTo>
                    <a:pt x="34" y="78"/>
                    <a:pt x="44" y="95"/>
                    <a:pt x="62" y="95"/>
                  </a:cubicBezTo>
                  <a:cubicBezTo>
                    <a:pt x="79" y="95"/>
                    <a:pt x="89" y="78"/>
                    <a:pt x="89" y="62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" name="Freeform 16"/>
            <p:cNvSpPr>
              <a:spLocks/>
            </p:cNvSpPr>
            <p:nvPr userDrawn="1"/>
          </p:nvSpPr>
          <p:spPr bwMode="auto">
            <a:xfrm>
              <a:off x="5347" y="2966"/>
              <a:ext cx="17" cy="108"/>
            </a:xfrm>
            <a:custGeom>
              <a:avLst/>
              <a:gdLst>
                <a:gd name="T0" fmla="*/ 0 w 33"/>
                <a:gd name="T1" fmla="*/ 202 h 202"/>
                <a:gd name="T2" fmla="*/ 0 w 33"/>
                <a:gd name="T3" fmla="*/ 202 h 202"/>
                <a:gd name="T4" fmla="*/ 33 w 33"/>
                <a:gd name="T5" fmla="*/ 202 h 202"/>
                <a:gd name="T6" fmla="*/ 33 w 33"/>
                <a:gd name="T7" fmla="*/ 0 h 202"/>
                <a:gd name="T8" fmla="*/ 0 w 33"/>
                <a:gd name="T9" fmla="*/ 0 h 202"/>
                <a:gd name="T10" fmla="*/ 0 w 33"/>
                <a:gd name="T11" fmla="*/ 202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3" h="202">
                  <a:moveTo>
                    <a:pt x="0" y="202"/>
                  </a:moveTo>
                  <a:lnTo>
                    <a:pt x="0" y="202"/>
                  </a:lnTo>
                  <a:lnTo>
                    <a:pt x="33" y="202"/>
                  </a:lnTo>
                  <a:lnTo>
                    <a:pt x="33" y="0"/>
                  </a:lnTo>
                  <a:lnTo>
                    <a:pt x="0" y="0"/>
                  </a:lnTo>
                  <a:lnTo>
                    <a:pt x="0" y="202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" name="Freeform 17"/>
            <p:cNvSpPr>
              <a:spLocks noEditPoints="1"/>
            </p:cNvSpPr>
            <p:nvPr userDrawn="1"/>
          </p:nvSpPr>
          <p:spPr bwMode="auto">
            <a:xfrm>
              <a:off x="5371" y="3010"/>
              <a:ext cx="62" cy="66"/>
            </a:xfrm>
            <a:custGeom>
              <a:avLst/>
              <a:gdLst>
                <a:gd name="T0" fmla="*/ 119 w 119"/>
                <a:gd name="T1" fmla="*/ 121 h 125"/>
                <a:gd name="T2" fmla="*/ 119 w 119"/>
                <a:gd name="T3" fmla="*/ 121 h 125"/>
                <a:gd name="T4" fmla="*/ 86 w 119"/>
                <a:gd name="T5" fmla="*/ 121 h 125"/>
                <a:gd name="T6" fmla="*/ 86 w 119"/>
                <a:gd name="T7" fmla="*/ 110 h 125"/>
                <a:gd name="T8" fmla="*/ 86 w 119"/>
                <a:gd name="T9" fmla="*/ 110 h 125"/>
                <a:gd name="T10" fmla="*/ 54 w 119"/>
                <a:gd name="T11" fmla="*/ 125 h 125"/>
                <a:gd name="T12" fmla="*/ 0 w 119"/>
                <a:gd name="T13" fmla="*/ 62 h 125"/>
                <a:gd name="T14" fmla="*/ 54 w 119"/>
                <a:gd name="T15" fmla="*/ 0 h 125"/>
                <a:gd name="T16" fmla="*/ 86 w 119"/>
                <a:gd name="T17" fmla="*/ 15 h 125"/>
                <a:gd name="T18" fmla="*/ 86 w 119"/>
                <a:gd name="T19" fmla="*/ 4 h 125"/>
                <a:gd name="T20" fmla="*/ 119 w 119"/>
                <a:gd name="T21" fmla="*/ 4 h 125"/>
                <a:gd name="T22" fmla="*/ 119 w 119"/>
                <a:gd name="T23" fmla="*/ 121 h 125"/>
                <a:gd name="T24" fmla="*/ 90 w 119"/>
                <a:gd name="T25" fmla="*/ 62 h 125"/>
                <a:gd name="T26" fmla="*/ 90 w 119"/>
                <a:gd name="T27" fmla="*/ 62 h 125"/>
                <a:gd name="T28" fmla="*/ 62 w 119"/>
                <a:gd name="T29" fmla="*/ 29 h 125"/>
                <a:gd name="T30" fmla="*/ 34 w 119"/>
                <a:gd name="T31" fmla="*/ 62 h 125"/>
                <a:gd name="T32" fmla="*/ 62 w 119"/>
                <a:gd name="T33" fmla="*/ 95 h 125"/>
                <a:gd name="T34" fmla="*/ 90 w 119"/>
                <a:gd name="T35" fmla="*/ 62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19" h="125">
                  <a:moveTo>
                    <a:pt x="119" y="121"/>
                  </a:moveTo>
                  <a:lnTo>
                    <a:pt x="119" y="121"/>
                  </a:lnTo>
                  <a:lnTo>
                    <a:pt x="86" y="121"/>
                  </a:lnTo>
                  <a:lnTo>
                    <a:pt x="86" y="110"/>
                  </a:lnTo>
                  <a:lnTo>
                    <a:pt x="86" y="110"/>
                  </a:lnTo>
                  <a:cubicBezTo>
                    <a:pt x="79" y="119"/>
                    <a:pt x="66" y="125"/>
                    <a:pt x="54" y="125"/>
                  </a:cubicBezTo>
                  <a:cubicBezTo>
                    <a:pt x="20" y="125"/>
                    <a:pt x="0" y="93"/>
                    <a:pt x="0" y="62"/>
                  </a:cubicBezTo>
                  <a:cubicBezTo>
                    <a:pt x="0" y="31"/>
                    <a:pt x="20" y="0"/>
                    <a:pt x="54" y="0"/>
                  </a:cubicBezTo>
                  <a:cubicBezTo>
                    <a:pt x="66" y="0"/>
                    <a:pt x="78" y="5"/>
                    <a:pt x="86" y="15"/>
                  </a:cubicBezTo>
                  <a:lnTo>
                    <a:pt x="86" y="4"/>
                  </a:lnTo>
                  <a:lnTo>
                    <a:pt x="119" y="4"/>
                  </a:lnTo>
                  <a:lnTo>
                    <a:pt x="119" y="121"/>
                  </a:lnTo>
                  <a:close/>
                  <a:moveTo>
                    <a:pt x="90" y="62"/>
                  </a:moveTo>
                  <a:lnTo>
                    <a:pt x="90" y="62"/>
                  </a:lnTo>
                  <a:cubicBezTo>
                    <a:pt x="90" y="46"/>
                    <a:pt x="79" y="29"/>
                    <a:pt x="62" y="29"/>
                  </a:cubicBezTo>
                  <a:cubicBezTo>
                    <a:pt x="45" y="29"/>
                    <a:pt x="34" y="46"/>
                    <a:pt x="34" y="62"/>
                  </a:cubicBezTo>
                  <a:cubicBezTo>
                    <a:pt x="34" y="78"/>
                    <a:pt x="45" y="95"/>
                    <a:pt x="62" y="95"/>
                  </a:cubicBezTo>
                  <a:cubicBezTo>
                    <a:pt x="79" y="95"/>
                    <a:pt x="90" y="78"/>
                    <a:pt x="90" y="62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8" name="Freeform 18"/>
            <p:cNvSpPr>
              <a:spLocks/>
            </p:cNvSpPr>
            <p:nvPr userDrawn="1"/>
          </p:nvSpPr>
          <p:spPr bwMode="auto">
            <a:xfrm>
              <a:off x="5445" y="3010"/>
              <a:ext cx="40" cy="64"/>
            </a:xfrm>
            <a:custGeom>
              <a:avLst/>
              <a:gdLst>
                <a:gd name="T0" fmla="*/ 34 w 77"/>
                <a:gd name="T1" fmla="*/ 16 h 121"/>
                <a:gd name="T2" fmla="*/ 34 w 77"/>
                <a:gd name="T3" fmla="*/ 16 h 121"/>
                <a:gd name="T4" fmla="*/ 34 w 77"/>
                <a:gd name="T5" fmla="*/ 16 h 121"/>
                <a:gd name="T6" fmla="*/ 63 w 77"/>
                <a:gd name="T7" fmla="*/ 0 h 121"/>
                <a:gd name="T8" fmla="*/ 77 w 77"/>
                <a:gd name="T9" fmla="*/ 3 h 121"/>
                <a:gd name="T10" fmla="*/ 73 w 77"/>
                <a:gd name="T11" fmla="*/ 34 h 121"/>
                <a:gd name="T12" fmla="*/ 59 w 77"/>
                <a:gd name="T13" fmla="*/ 29 h 121"/>
                <a:gd name="T14" fmla="*/ 34 w 77"/>
                <a:gd name="T15" fmla="*/ 68 h 121"/>
                <a:gd name="T16" fmla="*/ 34 w 77"/>
                <a:gd name="T17" fmla="*/ 121 h 121"/>
                <a:gd name="T18" fmla="*/ 0 w 77"/>
                <a:gd name="T19" fmla="*/ 121 h 121"/>
                <a:gd name="T20" fmla="*/ 0 w 77"/>
                <a:gd name="T21" fmla="*/ 4 h 121"/>
                <a:gd name="T22" fmla="*/ 34 w 77"/>
                <a:gd name="T23" fmla="*/ 4 h 121"/>
                <a:gd name="T24" fmla="*/ 34 w 77"/>
                <a:gd name="T25" fmla="*/ 16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7" h="121">
                  <a:moveTo>
                    <a:pt x="34" y="16"/>
                  </a:moveTo>
                  <a:lnTo>
                    <a:pt x="34" y="16"/>
                  </a:lnTo>
                  <a:lnTo>
                    <a:pt x="34" y="16"/>
                  </a:lnTo>
                  <a:cubicBezTo>
                    <a:pt x="41" y="5"/>
                    <a:pt x="51" y="0"/>
                    <a:pt x="63" y="0"/>
                  </a:cubicBezTo>
                  <a:cubicBezTo>
                    <a:pt x="68" y="0"/>
                    <a:pt x="73" y="1"/>
                    <a:pt x="77" y="3"/>
                  </a:cubicBezTo>
                  <a:lnTo>
                    <a:pt x="73" y="34"/>
                  </a:lnTo>
                  <a:cubicBezTo>
                    <a:pt x="69" y="31"/>
                    <a:pt x="64" y="29"/>
                    <a:pt x="59" y="29"/>
                  </a:cubicBezTo>
                  <a:cubicBezTo>
                    <a:pt x="36" y="29"/>
                    <a:pt x="34" y="50"/>
                    <a:pt x="34" y="68"/>
                  </a:cubicBezTo>
                  <a:lnTo>
                    <a:pt x="34" y="121"/>
                  </a:lnTo>
                  <a:lnTo>
                    <a:pt x="0" y="121"/>
                  </a:lnTo>
                  <a:lnTo>
                    <a:pt x="0" y="4"/>
                  </a:lnTo>
                  <a:lnTo>
                    <a:pt x="34" y="4"/>
                  </a:lnTo>
                  <a:lnTo>
                    <a:pt x="34" y="16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" name="Freeform 19"/>
            <p:cNvSpPr>
              <a:spLocks noEditPoints="1"/>
            </p:cNvSpPr>
            <p:nvPr userDrawn="1"/>
          </p:nvSpPr>
          <p:spPr bwMode="auto">
            <a:xfrm>
              <a:off x="5490" y="2975"/>
              <a:ext cx="21" cy="99"/>
            </a:xfrm>
            <a:custGeom>
              <a:avLst/>
              <a:gdLst>
                <a:gd name="T0" fmla="*/ 40 w 40"/>
                <a:gd name="T1" fmla="*/ 19 h 186"/>
                <a:gd name="T2" fmla="*/ 40 w 40"/>
                <a:gd name="T3" fmla="*/ 19 h 186"/>
                <a:gd name="T4" fmla="*/ 20 w 40"/>
                <a:gd name="T5" fmla="*/ 39 h 186"/>
                <a:gd name="T6" fmla="*/ 0 w 40"/>
                <a:gd name="T7" fmla="*/ 19 h 186"/>
                <a:gd name="T8" fmla="*/ 20 w 40"/>
                <a:gd name="T9" fmla="*/ 0 h 186"/>
                <a:gd name="T10" fmla="*/ 40 w 40"/>
                <a:gd name="T11" fmla="*/ 19 h 186"/>
                <a:gd name="T12" fmla="*/ 37 w 40"/>
                <a:gd name="T13" fmla="*/ 186 h 186"/>
                <a:gd name="T14" fmla="*/ 37 w 40"/>
                <a:gd name="T15" fmla="*/ 186 h 186"/>
                <a:gd name="T16" fmla="*/ 3 w 40"/>
                <a:gd name="T17" fmla="*/ 186 h 186"/>
                <a:gd name="T18" fmla="*/ 3 w 40"/>
                <a:gd name="T19" fmla="*/ 69 h 186"/>
                <a:gd name="T20" fmla="*/ 37 w 40"/>
                <a:gd name="T21" fmla="*/ 69 h 186"/>
                <a:gd name="T22" fmla="*/ 37 w 40"/>
                <a:gd name="T23" fmla="*/ 186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0" h="186">
                  <a:moveTo>
                    <a:pt x="40" y="19"/>
                  </a:moveTo>
                  <a:lnTo>
                    <a:pt x="40" y="19"/>
                  </a:lnTo>
                  <a:cubicBezTo>
                    <a:pt x="40" y="30"/>
                    <a:pt x="31" y="39"/>
                    <a:pt x="20" y="39"/>
                  </a:cubicBez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19"/>
                  </a:cubicBezTo>
                  <a:close/>
                  <a:moveTo>
                    <a:pt x="37" y="186"/>
                  </a:moveTo>
                  <a:lnTo>
                    <a:pt x="37" y="186"/>
                  </a:lnTo>
                  <a:lnTo>
                    <a:pt x="3" y="186"/>
                  </a:lnTo>
                  <a:lnTo>
                    <a:pt x="3" y="69"/>
                  </a:lnTo>
                  <a:lnTo>
                    <a:pt x="37" y="69"/>
                  </a:lnTo>
                  <a:lnTo>
                    <a:pt x="37" y="186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0" name="Freeform 20"/>
            <p:cNvSpPr>
              <a:spLocks/>
            </p:cNvSpPr>
            <p:nvPr userDrawn="1"/>
          </p:nvSpPr>
          <p:spPr bwMode="auto">
            <a:xfrm>
              <a:off x="5516" y="3010"/>
              <a:ext cx="45" cy="66"/>
            </a:xfrm>
            <a:custGeom>
              <a:avLst/>
              <a:gdLst>
                <a:gd name="T0" fmla="*/ 67 w 87"/>
                <a:gd name="T1" fmla="*/ 31 h 125"/>
                <a:gd name="T2" fmla="*/ 67 w 87"/>
                <a:gd name="T3" fmla="*/ 31 h 125"/>
                <a:gd name="T4" fmla="*/ 49 w 87"/>
                <a:gd name="T5" fmla="*/ 23 h 125"/>
                <a:gd name="T6" fmla="*/ 38 w 87"/>
                <a:gd name="T7" fmla="*/ 33 h 125"/>
                <a:gd name="T8" fmla="*/ 62 w 87"/>
                <a:gd name="T9" fmla="*/ 49 h 125"/>
                <a:gd name="T10" fmla="*/ 87 w 87"/>
                <a:gd name="T11" fmla="*/ 83 h 125"/>
                <a:gd name="T12" fmla="*/ 41 w 87"/>
                <a:gd name="T13" fmla="*/ 125 h 125"/>
                <a:gd name="T14" fmla="*/ 0 w 87"/>
                <a:gd name="T15" fmla="*/ 105 h 125"/>
                <a:gd name="T16" fmla="*/ 15 w 87"/>
                <a:gd name="T17" fmla="*/ 85 h 125"/>
                <a:gd name="T18" fmla="*/ 40 w 87"/>
                <a:gd name="T19" fmla="*/ 99 h 125"/>
                <a:gd name="T20" fmla="*/ 53 w 87"/>
                <a:gd name="T21" fmla="*/ 86 h 125"/>
                <a:gd name="T22" fmla="*/ 30 w 87"/>
                <a:gd name="T23" fmla="*/ 68 h 125"/>
                <a:gd name="T24" fmla="*/ 6 w 87"/>
                <a:gd name="T25" fmla="*/ 38 h 125"/>
                <a:gd name="T26" fmla="*/ 44 w 87"/>
                <a:gd name="T27" fmla="*/ 0 h 125"/>
                <a:gd name="T28" fmla="*/ 81 w 87"/>
                <a:gd name="T29" fmla="*/ 12 h 125"/>
                <a:gd name="T30" fmla="*/ 67 w 87"/>
                <a:gd name="T31" fmla="*/ 31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87" h="125">
                  <a:moveTo>
                    <a:pt x="67" y="31"/>
                  </a:moveTo>
                  <a:lnTo>
                    <a:pt x="67" y="31"/>
                  </a:lnTo>
                  <a:cubicBezTo>
                    <a:pt x="62" y="27"/>
                    <a:pt x="56" y="23"/>
                    <a:pt x="49" y="23"/>
                  </a:cubicBezTo>
                  <a:cubicBezTo>
                    <a:pt x="44" y="23"/>
                    <a:pt x="38" y="27"/>
                    <a:pt x="38" y="33"/>
                  </a:cubicBezTo>
                  <a:cubicBezTo>
                    <a:pt x="38" y="42"/>
                    <a:pt x="51" y="44"/>
                    <a:pt x="62" y="49"/>
                  </a:cubicBezTo>
                  <a:cubicBezTo>
                    <a:pt x="75" y="55"/>
                    <a:pt x="87" y="63"/>
                    <a:pt x="87" y="83"/>
                  </a:cubicBezTo>
                  <a:cubicBezTo>
                    <a:pt x="87" y="109"/>
                    <a:pt x="66" y="125"/>
                    <a:pt x="41" y="125"/>
                  </a:cubicBezTo>
                  <a:cubicBezTo>
                    <a:pt x="25" y="125"/>
                    <a:pt x="10" y="117"/>
                    <a:pt x="0" y="105"/>
                  </a:cubicBezTo>
                  <a:lnTo>
                    <a:pt x="15" y="85"/>
                  </a:lnTo>
                  <a:cubicBezTo>
                    <a:pt x="21" y="92"/>
                    <a:pt x="30" y="99"/>
                    <a:pt x="40" y="99"/>
                  </a:cubicBezTo>
                  <a:cubicBezTo>
                    <a:pt x="47" y="99"/>
                    <a:pt x="53" y="94"/>
                    <a:pt x="53" y="86"/>
                  </a:cubicBezTo>
                  <a:cubicBezTo>
                    <a:pt x="53" y="76"/>
                    <a:pt x="41" y="73"/>
                    <a:pt x="30" y="68"/>
                  </a:cubicBezTo>
                  <a:cubicBezTo>
                    <a:pt x="18" y="63"/>
                    <a:pt x="6" y="57"/>
                    <a:pt x="6" y="38"/>
                  </a:cubicBezTo>
                  <a:cubicBezTo>
                    <a:pt x="6" y="16"/>
                    <a:pt x="22" y="0"/>
                    <a:pt x="44" y="0"/>
                  </a:cubicBezTo>
                  <a:cubicBezTo>
                    <a:pt x="56" y="0"/>
                    <a:pt x="72" y="4"/>
                    <a:pt x="81" y="12"/>
                  </a:cubicBezTo>
                  <a:lnTo>
                    <a:pt x="67" y="31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269755740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x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add page title here, refrain from using more than one line</a:t>
            </a:r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dirty="0"/>
              <a:t>© 2016 Kodak </a:t>
            </a:r>
            <a:r>
              <a:rPr lang="en-GB" dirty="0" err="1"/>
              <a:t>Alaris</a:t>
            </a:r>
            <a:r>
              <a:rPr lang="en-GB" dirty="0"/>
              <a:t> Inc.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9EEDEC3-62C2-4363-BB26-E6EA1895165E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2" hasCustomPrompt="1"/>
          </p:nvPr>
        </p:nvSpPr>
        <p:spPr>
          <a:xfrm>
            <a:off x="1436400" y="1317993"/>
            <a:ext cx="1972800" cy="1566000"/>
          </a:xfrm>
        </p:spPr>
        <p:txBody>
          <a:bodyPr/>
          <a:lstStyle/>
          <a:p>
            <a:pPr lvl="0"/>
            <a:r>
              <a:rPr lang="en-US" dirty="0"/>
              <a:t>Click to add sub-header text. Indent for secondary levels and bullets. Or use buttons to add content, </a:t>
            </a:r>
          </a:p>
          <a:p>
            <a:pPr lvl="1"/>
            <a:r>
              <a:rPr lang="en-US" dirty="0"/>
              <a:t>Indent Level 1—Body copy</a:t>
            </a:r>
          </a:p>
          <a:p>
            <a:pPr lvl="2"/>
            <a:r>
              <a:rPr lang="en-US" dirty="0"/>
              <a:t>Indent Level 2—Bullets start here</a:t>
            </a:r>
          </a:p>
          <a:p>
            <a:pPr lvl="3"/>
            <a:r>
              <a:rPr lang="en-US" dirty="0"/>
              <a:t>Third level</a:t>
            </a:r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3" hasCustomPrompt="1"/>
          </p:nvPr>
        </p:nvSpPr>
        <p:spPr>
          <a:xfrm>
            <a:off x="3585600" y="1317993"/>
            <a:ext cx="1972800" cy="1566000"/>
          </a:xfrm>
        </p:spPr>
        <p:txBody>
          <a:bodyPr/>
          <a:lstStyle/>
          <a:p>
            <a:pPr lvl="0"/>
            <a:r>
              <a:rPr lang="en-US" dirty="0"/>
              <a:t>Click to add sub-header text. Indent for secondary levels and bullets. Or use buttons to add content, </a:t>
            </a:r>
          </a:p>
          <a:p>
            <a:pPr lvl="1"/>
            <a:r>
              <a:rPr lang="en-US" dirty="0"/>
              <a:t>Indent Level 1—Body copy</a:t>
            </a:r>
          </a:p>
          <a:p>
            <a:pPr lvl="2"/>
            <a:r>
              <a:rPr lang="en-US" dirty="0"/>
              <a:t>Indent Level 2—Bullets start here</a:t>
            </a:r>
          </a:p>
          <a:p>
            <a:pPr lvl="3"/>
            <a:r>
              <a:rPr lang="en-US" dirty="0"/>
              <a:t>Third level</a:t>
            </a:r>
          </a:p>
        </p:txBody>
      </p:sp>
      <p:sp>
        <p:nvSpPr>
          <p:cNvPr id="8" name="Content Placeholder 9"/>
          <p:cNvSpPr>
            <a:spLocks noGrp="1"/>
          </p:cNvSpPr>
          <p:nvPr>
            <p:ph sz="quarter" idx="14" hasCustomPrompt="1"/>
          </p:nvPr>
        </p:nvSpPr>
        <p:spPr>
          <a:xfrm>
            <a:off x="5738400" y="1317993"/>
            <a:ext cx="1972800" cy="1566000"/>
          </a:xfrm>
        </p:spPr>
        <p:txBody>
          <a:bodyPr/>
          <a:lstStyle/>
          <a:p>
            <a:pPr lvl="0"/>
            <a:r>
              <a:rPr lang="en-US" dirty="0"/>
              <a:t>Click to add sub-header text. Indent for secondary levels and bullets. Or use buttons to add content, </a:t>
            </a:r>
          </a:p>
          <a:p>
            <a:pPr lvl="1"/>
            <a:r>
              <a:rPr lang="en-US" dirty="0"/>
              <a:t>Indent Level 1—Body copy</a:t>
            </a:r>
          </a:p>
          <a:p>
            <a:pPr lvl="2"/>
            <a:r>
              <a:rPr lang="en-US" dirty="0"/>
              <a:t>Indent Level 2—Bullets start here</a:t>
            </a:r>
          </a:p>
          <a:p>
            <a:pPr lvl="3"/>
            <a:r>
              <a:rPr lang="en-US" dirty="0"/>
              <a:t>Third level</a:t>
            </a:r>
          </a:p>
        </p:txBody>
      </p:sp>
      <p:grpSp>
        <p:nvGrpSpPr>
          <p:cNvPr id="14" name="Group 4"/>
          <p:cNvGrpSpPr>
            <a:grpSpLocks noChangeAspect="1"/>
          </p:cNvGrpSpPr>
          <p:nvPr userDrawn="1"/>
        </p:nvGrpSpPr>
        <p:grpSpPr bwMode="auto">
          <a:xfrm>
            <a:off x="7764462" y="4708526"/>
            <a:ext cx="1020763" cy="174625"/>
            <a:chOff x="4918" y="2966"/>
            <a:chExt cx="643" cy="110"/>
          </a:xfrm>
        </p:grpSpPr>
        <p:sp>
          <p:nvSpPr>
            <p:cNvPr id="15" name="Freeform 5"/>
            <p:cNvSpPr>
              <a:spLocks noEditPoints="1"/>
            </p:cNvSpPr>
            <p:nvPr userDrawn="1"/>
          </p:nvSpPr>
          <p:spPr bwMode="auto">
            <a:xfrm>
              <a:off x="5121" y="3011"/>
              <a:ext cx="58" cy="64"/>
            </a:xfrm>
            <a:custGeom>
              <a:avLst/>
              <a:gdLst>
                <a:gd name="T0" fmla="*/ 55 w 112"/>
                <a:gd name="T1" fmla="*/ 92 h 121"/>
                <a:gd name="T2" fmla="*/ 55 w 112"/>
                <a:gd name="T3" fmla="*/ 92 h 121"/>
                <a:gd name="T4" fmla="*/ 33 w 112"/>
                <a:gd name="T5" fmla="*/ 78 h 121"/>
                <a:gd name="T6" fmla="*/ 55 w 112"/>
                <a:gd name="T7" fmla="*/ 66 h 121"/>
                <a:gd name="T8" fmla="*/ 78 w 112"/>
                <a:gd name="T9" fmla="*/ 66 h 121"/>
                <a:gd name="T10" fmla="*/ 78 w 112"/>
                <a:gd name="T11" fmla="*/ 73 h 121"/>
                <a:gd name="T12" fmla="*/ 55 w 112"/>
                <a:gd name="T13" fmla="*/ 92 h 121"/>
                <a:gd name="T14" fmla="*/ 78 w 112"/>
                <a:gd name="T15" fmla="*/ 43 h 121"/>
                <a:gd name="T16" fmla="*/ 78 w 112"/>
                <a:gd name="T17" fmla="*/ 43 h 121"/>
                <a:gd name="T18" fmla="*/ 56 w 112"/>
                <a:gd name="T19" fmla="*/ 43 h 121"/>
                <a:gd name="T20" fmla="*/ 0 w 112"/>
                <a:gd name="T21" fmla="*/ 81 h 121"/>
                <a:gd name="T22" fmla="*/ 55 w 112"/>
                <a:gd name="T23" fmla="*/ 121 h 121"/>
                <a:gd name="T24" fmla="*/ 111 w 112"/>
                <a:gd name="T25" fmla="*/ 77 h 121"/>
                <a:gd name="T26" fmla="*/ 112 w 112"/>
                <a:gd name="T27" fmla="*/ 61 h 121"/>
                <a:gd name="T28" fmla="*/ 111 w 112"/>
                <a:gd name="T29" fmla="*/ 44 h 121"/>
                <a:gd name="T30" fmla="*/ 56 w 112"/>
                <a:gd name="T31" fmla="*/ 0 h 121"/>
                <a:gd name="T32" fmla="*/ 19 w 112"/>
                <a:gd name="T33" fmla="*/ 5 h 121"/>
                <a:gd name="T34" fmla="*/ 19 w 112"/>
                <a:gd name="T35" fmla="*/ 33 h 121"/>
                <a:gd name="T36" fmla="*/ 49 w 112"/>
                <a:gd name="T37" fmla="*/ 27 h 121"/>
                <a:gd name="T38" fmla="*/ 78 w 112"/>
                <a:gd name="T39" fmla="*/ 43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12" h="121">
                  <a:moveTo>
                    <a:pt x="55" y="92"/>
                  </a:moveTo>
                  <a:lnTo>
                    <a:pt x="55" y="92"/>
                  </a:lnTo>
                  <a:cubicBezTo>
                    <a:pt x="41" y="92"/>
                    <a:pt x="33" y="86"/>
                    <a:pt x="33" y="78"/>
                  </a:cubicBezTo>
                  <a:cubicBezTo>
                    <a:pt x="33" y="71"/>
                    <a:pt x="38" y="66"/>
                    <a:pt x="55" y="66"/>
                  </a:cubicBezTo>
                  <a:lnTo>
                    <a:pt x="78" y="66"/>
                  </a:lnTo>
                  <a:cubicBezTo>
                    <a:pt x="78" y="66"/>
                    <a:pt x="78" y="70"/>
                    <a:pt x="78" y="73"/>
                  </a:cubicBezTo>
                  <a:cubicBezTo>
                    <a:pt x="78" y="86"/>
                    <a:pt x="70" y="92"/>
                    <a:pt x="55" y="92"/>
                  </a:cubicBezTo>
                  <a:close/>
                  <a:moveTo>
                    <a:pt x="78" y="43"/>
                  </a:moveTo>
                  <a:lnTo>
                    <a:pt x="78" y="43"/>
                  </a:lnTo>
                  <a:lnTo>
                    <a:pt x="56" y="43"/>
                  </a:lnTo>
                  <a:cubicBezTo>
                    <a:pt x="17" y="43"/>
                    <a:pt x="0" y="55"/>
                    <a:pt x="0" y="81"/>
                  </a:cubicBezTo>
                  <a:cubicBezTo>
                    <a:pt x="0" y="106"/>
                    <a:pt x="23" y="121"/>
                    <a:pt x="55" y="121"/>
                  </a:cubicBezTo>
                  <a:cubicBezTo>
                    <a:pt x="88" y="121"/>
                    <a:pt x="110" y="104"/>
                    <a:pt x="111" y="77"/>
                  </a:cubicBezTo>
                  <a:cubicBezTo>
                    <a:pt x="112" y="72"/>
                    <a:pt x="112" y="68"/>
                    <a:pt x="112" y="61"/>
                  </a:cubicBezTo>
                  <a:cubicBezTo>
                    <a:pt x="112" y="54"/>
                    <a:pt x="112" y="49"/>
                    <a:pt x="111" y="44"/>
                  </a:cubicBezTo>
                  <a:cubicBezTo>
                    <a:pt x="109" y="12"/>
                    <a:pt x="86" y="0"/>
                    <a:pt x="56" y="0"/>
                  </a:cubicBezTo>
                  <a:cubicBezTo>
                    <a:pt x="37" y="0"/>
                    <a:pt x="22" y="5"/>
                    <a:pt x="19" y="5"/>
                  </a:cubicBezTo>
                  <a:lnTo>
                    <a:pt x="19" y="33"/>
                  </a:lnTo>
                  <a:cubicBezTo>
                    <a:pt x="23" y="31"/>
                    <a:pt x="36" y="27"/>
                    <a:pt x="49" y="27"/>
                  </a:cubicBezTo>
                  <a:cubicBezTo>
                    <a:pt x="65" y="27"/>
                    <a:pt x="78" y="30"/>
                    <a:pt x="78" y="43"/>
                  </a:cubicBezTo>
                  <a:close/>
                </a:path>
              </a:pathLst>
            </a:custGeom>
            <a:solidFill>
              <a:srgbClr val="ED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" name="Freeform 6"/>
            <p:cNvSpPr>
              <a:spLocks/>
            </p:cNvSpPr>
            <p:nvPr userDrawn="1"/>
          </p:nvSpPr>
          <p:spPr bwMode="auto">
            <a:xfrm>
              <a:off x="5186" y="2988"/>
              <a:ext cx="61" cy="86"/>
            </a:xfrm>
            <a:custGeom>
              <a:avLst/>
              <a:gdLst>
                <a:gd name="T0" fmla="*/ 0 w 118"/>
                <a:gd name="T1" fmla="*/ 0 h 160"/>
                <a:gd name="T2" fmla="*/ 0 w 118"/>
                <a:gd name="T3" fmla="*/ 0 h 160"/>
                <a:gd name="T4" fmla="*/ 0 w 118"/>
                <a:gd name="T5" fmla="*/ 160 h 160"/>
                <a:gd name="T6" fmla="*/ 36 w 118"/>
                <a:gd name="T7" fmla="*/ 160 h 160"/>
                <a:gd name="T8" fmla="*/ 36 w 118"/>
                <a:gd name="T9" fmla="*/ 114 h 160"/>
                <a:gd name="T10" fmla="*/ 73 w 118"/>
                <a:gd name="T11" fmla="*/ 160 h 160"/>
                <a:gd name="T12" fmla="*/ 118 w 118"/>
                <a:gd name="T13" fmla="*/ 160 h 160"/>
                <a:gd name="T14" fmla="*/ 70 w 118"/>
                <a:gd name="T15" fmla="*/ 100 h 160"/>
                <a:gd name="T16" fmla="*/ 115 w 118"/>
                <a:gd name="T17" fmla="*/ 46 h 160"/>
                <a:gd name="T18" fmla="*/ 72 w 118"/>
                <a:gd name="T19" fmla="*/ 46 h 160"/>
                <a:gd name="T20" fmla="*/ 36 w 118"/>
                <a:gd name="T21" fmla="*/ 92 h 160"/>
                <a:gd name="T22" fmla="*/ 36 w 118"/>
                <a:gd name="T23" fmla="*/ 0 h 160"/>
                <a:gd name="T24" fmla="*/ 0 w 118"/>
                <a:gd name="T25" fmla="*/ 0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8" h="160">
                  <a:moveTo>
                    <a:pt x="0" y="0"/>
                  </a:moveTo>
                  <a:lnTo>
                    <a:pt x="0" y="0"/>
                  </a:lnTo>
                  <a:lnTo>
                    <a:pt x="0" y="160"/>
                  </a:lnTo>
                  <a:lnTo>
                    <a:pt x="36" y="160"/>
                  </a:lnTo>
                  <a:lnTo>
                    <a:pt x="36" y="114"/>
                  </a:lnTo>
                  <a:lnTo>
                    <a:pt x="73" y="160"/>
                  </a:lnTo>
                  <a:lnTo>
                    <a:pt x="118" y="160"/>
                  </a:lnTo>
                  <a:lnTo>
                    <a:pt x="70" y="100"/>
                  </a:lnTo>
                  <a:lnTo>
                    <a:pt x="115" y="46"/>
                  </a:lnTo>
                  <a:lnTo>
                    <a:pt x="72" y="46"/>
                  </a:lnTo>
                  <a:lnTo>
                    <a:pt x="36" y="92"/>
                  </a:lnTo>
                  <a:lnTo>
                    <a:pt x="3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D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" name="Freeform 7"/>
            <p:cNvSpPr>
              <a:spLocks noEditPoints="1"/>
            </p:cNvSpPr>
            <p:nvPr userDrawn="1"/>
          </p:nvSpPr>
          <p:spPr bwMode="auto">
            <a:xfrm>
              <a:off x="4983" y="3011"/>
              <a:ext cx="64" cy="64"/>
            </a:xfrm>
            <a:custGeom>
              <a:avLst/>
              <a:gdLst>
                <a:gd name="T0" fmla="*/ 62 w 124"/>
                <a:gd name="T1" fmla="*/ 30 h 121"/>
                <a:gd name="T2" fmla="*/ 62 w 124"/>
                <a:gd name="T3" fmla="*/ 30 h 121"/>
                <a:gd name="T4" fmla="*/ 35 w 124"/>
                <a:gd name="T5" fmla="*/ 61 h 121"/>
                <a:gd name="T6" fmla="*/ 62 w 124"/>
                <a:gd name="T7" fmla="*/ 90 h 121"/>
                <a:gd name="T8" fmla="*/ 88 w 124"/>
                <a:gd name="T9" fmla="*/ 61 h 121"/>
                <a:gd name="T10" fmla="*/ 62 w 124"/>
                <a:gd name="T11" fmla="*/ 30 h 121"/>
                <a:gd name="T12" fmla="*/ 62 w 124"/>
                <a:gd name="T13" fmla="*/ 121 h 121"/>
                <a:gd name="T14" fmla="*/ 62 w 124"/>
                <a:gd name="T15" fmla="*/ 121 h 121"/>
                <a:gd name="T16" fmla="*/ 0 w 124"/>
                <a:gd name="T17" fmla="*/ 61 h 121"/>
                <a:gd name="T18" fmla="*/ 62 w 124"/>
                <a:gd name="T19" fmla="*/ 0 h 121"/>
                <a:gd name="T20" fmla="*/ 124 w 124"/>
                <a:gd name="T21" fmla="*/ 61 h 121"/>
                <a:gd name="T22" fmla="*/ 62 w 124"/>
                <a:gd name="T23" fmla="*/ 121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24" h="121">
                  <a:moveTo>
                    <a:pt x="62" y="30"/>
                  </a:moveTo>
                  <a:lnTo>
                    <a:pt x="62" y="30"/>
                  </a:lnTo>
                  <a:cubicBezTo>
                    <a:pt x="46" y="30"/>
                    <a:pt x="35" y="42"/>
                    <a:pt x="35" y="61"/>
                  </a:cubicBezTo>
                  <a:cubicBezTo>
                    <a:pt x="35" y="79"/>
                    <a:pt x="46" y="90"/>
                    <a:pt x="62" y="90"/>
                  </a:cubicBezTo>
                  <a:cubicBezTo>
                    <a:pt x="77" y="90"/>
                    <a:pt x="88" y="79"/>
                    <a:pt x="88" y="61"/>
                  </a:cubicBezTo>
                  <a:cubicBezTo>
                    <a:pt x="88" y="42"/>
                    <a:pt x="77" y="30"/>
                    <a:pt x="62" y="30"/>
                  </a:cubicBezTo>
                  <a:close/>
                  <a:moveTo>
                    <a:pt x="62" y="121"/>
                  </a:moveTo>
                  <a:lnTo>
                    <a:pt x="62" y="121"/>
                  </a:lnTo>
                  <a:cubicBezTo>
                    <a:pt x="26" y="121"/>
                    <a:pt x="0" y="98"/>
                    <a:pt x="0" y="61"/>
                  </a:cubicBezTo>
                  <a:cubicBezTo>
                    <a:pt x="0" y="24"/>
                    <a:pt x="26" y="0"/>
                    <a:pt x="62" y="0"/>
                  </a:cubicBezTo>
                  <a:cubicBezTo>
                    <a:pt x="97" y="0"/>
                    <a:pt x="124" y="24"/>
                    <a:pt x="124" y="61"/>
                  </a:cubicBezTo>
                  <a:cubicBezTo>
                    <a:pt x="124" y="98"/>
                    <a:pt x="97" y="121"/>
                    <a:pt x="62" y="121"/>
                  </a:cubicBezTo>
                  <a:close/>
                </a:path>
              </a:pathLst>
            </a:custGeom>
            <a:solidFill>
              <a:srgbClr val="ED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" name="Freeform 8"/>
            <p:cNvSpPr>
              <a:spLocks/>
            </p:cNvSpPr>
            <p:nvPr userDrawn="1"/>
          </p:nvSpPr>
          <p:spPr bwMode="auto">
            <a:xfrm>
              <a:off x="4918" y="2991"/>
              <a:ext cx="70" cy="83"/>
            </a:xfrm>
            <a:custGeom>
              <a:avLst/>
              <a:gdLst>
                <a:gd name="T0" fmla="*/ 84 w 136"/>
                <a:gd name="T1" fmla="*/ 0 h 155"/>
                <a:gd name="T2" fmla="*/ 84 w 136"/>
                <a:gd name="T3" fmla="*/ 0 h 155"/>
                <a:gd name="T4" fmla="*/ 39 w 136"/>
                <a:gd name="T5" fmla="*/ 62 h 155"/>
                <a:gd name="T6" fmla="*/ 39 w 136"/>
                <a:gd name="T7" fmla="*/ 0 h 155"/>
                <a:gd name="T8" fmla="*/ 0 w 136"/>
                <a:gd name="T9" fmla="*/ 0 h 155"/>
                <a:gd name="T10" fmla="*/ 0 w 136"/>
                <a:gd name="T11" fmla="*/ 155 h 155"/>
                <a:gd name="T12" fmla="*/ 39 w 136"/>
                <a:gd name="T13" fmla="*/ 155 h 155"/>
                <a:gd name="T14" fmla="*/ 39 w 136"/>
                <a:gd name="T15" fmla="*/ 88 h 155"/>
                <a:gd name="T16" fmla="*/ 86 w 136"/>
                <a:gd name="T17" fmla="*/ 155 h 155"/>
                <a:gd name="T18" fmla="*/ 136 w 136"/>
                <a:gd name="T19" fmla="*/ 155 h 155"/>
                <a:gd name="T20" fmla="*/ 75 w 136"/>
                <a:gd name="T21" fmla="*/ 73 h 155"/>
                <a:gd name="T22" fmla="*/ 131 w 136"/>
                <a:gd name="T23" fmla="*/ 0 h 155"/>
                <a:gd name="T24" fmla="*/ 84 w 136"/>
                <a:gd name="T25" fmla="*/ 0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6" h="155">
                  <a:moveTo>
                    <a:pt x="84" y="0"/>
                  </a:moveTo>
                  <a:lnTo>
                    <a:pt x="84" y="0"/>
                  </a:lnTo>
                  <a:lnTo>
                    <a:pt x="39" y="62"/>
                  </a:lnTo>
                  <a:lnTo>
                    <a:pt x="39" y="0"/>
                  </a:lnTo>
                  <a:lnTo>
                    <a:pt x="0" y="0"/>
                  </a:lnTo>
                  <a:lnTo>
                    <a:pt x="0" y="155"/>
                  </a:lnTo>
                  <a:lnTo>
                    <a:pt x="39" y="155"/>
                  </a:lnTo>
                  <a:lnTo>
                    <a:pt x="39" y="88"/>
                  </a:lnTo>
                  <a:lnTo>
                    <a:pt x="86" y="155"/>
                  </a:lnTo>
                  <a:lnTo>
                    <a:pt x="136" y="155"/>
                  </a:lnTo>
                  <a:lnTo>
                    <a:pt x="75" y="73"/>
                  </a:lnTo>
                  <a:lnTo>
                    <a:pt x="131" y="0"/>
                  </a:lnTo>
                  <a:lnTo>
                    <a:pt x="84" y="0"/>
                  </a:lnTo>
                  <a:close/>
                </a:path>
              </a:pathLst>
            </a:custGeom>
            <a:solidFill>
              <a:srgbClr val="ED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" name="Freeform 9"/>
            <p:cNvSpPr>
              <a:spLocks noEditPoints="1"/>
            </p:cNvSpPr>
            <p:nvPr userDrawn="1"/>
          </p:nvSpPr>
          <p:spPr bwMode="auto">
            <a:xfrm>
              <a:off x="5053" y="2988"/>
              <a:ext cx="64" cy="87"/>
            </a:xfrm>
            <a:custGeom>
              <a:avLst/>
              <a:gdLst>
                <a:gd name="T0" fmla="*/ 62 w 123"/>
                <a:gd name="T1" fmla="*/ 132 h 163"/>
                <a:gd name="T2" fmla="*/ 62 w 123"/>
                <a:gd name="T3" fmla="*/ 132 h 163"/>
                <a:gd name="T4" fmla="*/ 35 w 123"/>
                <a:gd name="T5" fmla="*/ 102 h 163"/>
                <a:gd name="T6" fmla="*/ 62 w 123"/>
                <a:gd name="T7" fmla="*/ 72 h 163"/>
                <a:gd name="T8" fmla="*/ 89 w 123"/>
                <a:gd name="T9" fmla="*/ 102 h 163"/>
                <a:gd name="T10" fmla="*/ 62 w 123"/>
                <a:gd name="T11" fmla="*/ 132 h 163"/>
                <a:gd name="T12" fmla="*/ 123 w 123"/>
                <a:gd name="T13" fmla="*/ 0 h 163"/>
                <a:gd name="T14" fmla="*/ 123 w 123"/>
                <a:gd name="T15" fmla="*/ 0 h 163"/>
                <a:gd name="T16" fmla="*/ 87 w 123"/>
                <a:gd name="T17" fmla="*/ 0 h 163"/>
                <a:gd name="T18" fmla="*/ 87 w 123"/>
                <a:gd name="T19" fmla="*/ 49 h 163"/>
                <a:gd name="T20" fmla="*/ 60 w 123"/>
                <a:gd name="T21" fmla="*/ 42 h 163"/>
                <a:gd name="T22" fmla="*/ 0 w 123"/>
                <a:gd name="T23" fmla="*/ 103 h 163"/>
                <a:gd name="T24" fmla="*/ 62 w 123"/>
                <a:gd name="T25" fmla="*/ 163 h 163"/>
                <a:gd name="T26" fmla="*/ 123 w 123"/>
                <a:gd name="T27" fmla="*/ 98 h 163"/>
                <a:gd name="T28" fmla="*/ 123 w 123"/>
                <a:gd name="T29" fmla="*/ 0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3" h="163">
                  <a:moveTo>
                    <a:pt x="62" y="132"/>
                  </a:moveTo>
                  <a:lnTo>
                    <a:pt x="62" y="132"/>
                  </a:lnTo>
                  <a:cubicBezTo>
                    <a:pt x="46" y="132"/>
                    <a:pt x="35" y="121"/>
                    <a:pt x="35" y="102"/>
                  </a:cubicBezTo>
                  <a:cubicBezTo>
                    <a:pt x="35" y="84"/>
                    <a:pt x="46" y="72"/>
                    <a:pt x="62" y="72"/>
                  </a:cubicBezTo>
                  <a:cubicBezTo>
                    <a:pt x="77" y="72"/>
                    <a:pt x="89" y="84"/>
                    <a:pt x="89" y="102"/>
                  </a:cubicBezTo>
                  <a:cubicBezTo>
                    <a:pt x="89" y="121"/>
                    <a:pt x="77" y="132"/>
                    <a:pt x="62" y="132"/>
                  </a:cubicBezTo>
                  <a:close/>
                  <a:moveTo>
                    <a:pt x="123" y="0"/>
                  </a:moveTo>
                  <a:lnTo>
                    <a:pt x="123" y="0"/>
                  </a:lnTo>
                  <a:lnTo>
                    <a:pt x="87" y="0"/>
                  </a:lnTo>
                  <a:lnTo>
                    <a:pt x="87" y="49"/>
                  </a:lnTo>
                  <a:cubicBezTo>
                    <a:pt x="85" y="48"/>
                    <a:pt x="75" y="42"/>
                    <a:pt x="60" y="42"/>
                  </a:cubicBezTo>
                  <a:cubicBezTo>
                    <a:pt x="25" y="42"/>
                    <a:pt x="0" y="66"/>
                    <a:pt x="0" y="103"/>
                  </a:cubicBezTo>
                  <a:cubicBezTo>
                    <a:pt x="0" y="140"/>
                    <a:pt x="26" y="163"/>
                    <a:pt x="62" y="163"/>
                  </a:cubicBezTo>
                  <a:cubicBezTo>
                    <a:pt x="103" y="163"/>
                    <a:pt x="123" y="135"/>
                    <a:pt x="123" y="98"/>
                  </a:cubicBezTo>
                  <a:lnTo>
                    <a:pt x="123" y="0"/>
                  </a:lnTo>
                  <a:close/>
                </a:path>
              </a:pathLst>
            </a:custGeom>
            <a:solidFill>
              <a:srgbClr val="ED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" name="Freeform 10"/>
            <p:cNvSpPr>
              <a:spLocks noEditPoints="1"/>
            </p:cNvSpPr>
            <p:nvPr userDrawn="1"/>
          </p:nvSpPr>
          <p:spPr bwMode="auto">
            <a:xfrm>
              <a:off x="5121" y="3011"/>
              <a:ext cx="58" cy="64"/>
            </a:xfrm>
            <a:custGeom>
              <a:avLst/>
              <a:gdLst>
                <a:gd name="T0" fmla="*/ 55 w 112"/>
                <a:gd name="T1" fmla="*/ 92 h 121"/>
                <a:gd name="T2" fmla="*/ 55 w 112"/>
                <a:gd name="T3" fmla="*/ 92 h 121"/>
                <a:gd name="T4" fmla="*/ 33 w 112"/>
                <a:gd name="T5" fmla="*/ 78 h 121"/>
                <a:gd name="T6" fmla="*/ 55 w 112"/>
                <a:gd name="T7" fmla="*/ 66 h 121"/>
                <a:gd name="T8" fmla="*/ 78 w 112"/>
                <a:gd name="T9" fmla="*/ 66 h 121"/>
                <a:gd name="T10" fmla="*/ 78 w 112"/>
                <a:gd name="T11" fmla="*/ 73 h 121"/>
                <a:gd name="T12" fmla="*/ 55 w 112"/>
                <a:gd name="T13" fmla="*/ 92 h 121"/>
                <a:gd name="T14" fmla="*/ 78 w 112"/>
                <a:gd name="T15" fmla="*/ 43 h 121"/>
                <a:gd name="T16" fmla="*/ 78 w 112"/>
                <a:gd name="T17" fmla="*/ 43 h 121"/>
                <a:gd name="T18" fmla="*/ 56 w 112"/>
                <a:gd name="T19" fmla="*/ 43 h 121"/>
                <a:gd name="T20" fmla="*/ 0 w 112"/>
                <a:gd name="T21" fmla="*/ 81 h 121"/>
                <a:gd name="T22" fmla="*/ 55 w 112"/>
                <a:gd name="T23" fmla="*/ 121 h 121"/>
                <a:gd name="T24" fmla="*/ 111 w 112"/>
                <a:gd name="T25" fmla="*/ 77 h 121"/>
                <a:gd name="T26" fmla="*/ 112 w 112"/>
                <a:gd name="T27" fmla="*/ 61 h 121"/>
                <a:gd name="T28" fmla="*/ 111 w 112"/>
                <a:gd name="T29" fmla="*/ 44 h 121"/>
                <a:gd name="T30" fmla="*/ 56 w 112"/>
                <a:gd name="T31" fmla="*/ 0 h 121"/>
                <a:gd name="T32" fmla="*/ 19 w 112"/>
                <a:gd name="T33" fmla="*/ 5 h 121"/>
                <a:gd name="T34" fmla="*/ 19 w 112"/>
                <a:gd name="T35" fmla="*/ 33 h 121"/>
                <a:gd name="T36" fmla="*/ 49 w 112"/>
                <a:gd name="T37" fmla="*/ 27 h 121"/>
                <a:gd name="T38" fmla="*/ 78 w 112"/>
                <a:gd name="T39" fmla="*/ 43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12" h="121">
                  <a:moveTo>
                    <a:pt x="55" y="92"/>
                  </a:moveTo>
                  <a:lnTo>
                    <a:pt x="55" y="92"/>
                  </a:lnTo>
                  <a:cubicBezTo>
                    <a:pt x="41" y="92"/>
                    <a:pt x="33" y="86"/>
                    <a:pt x="33" y="78"/>
                  </a:cubicBezTo>
                  <a:cubicBezTo>
                    <a:pt x="33" y="71"/>
                    <a:pt x="38" y="66"/>
                    <a:pt x="55" y="66"/>
                  </a:cubicBezTo>
                  <a:lnTo>
                    <a:pt x="78" y="66"/>
                  </a:lnTo>
                  <a:cubicBezTo>
                    <a:pt x="78" y="66"/>
                    <a:pt x="78" y="70"/>
                    <a:pt x="78" y="73"/>
                  </a:cubicBezTo>
                  <a:cubicBezTo>
                    <a:pt x="78" y="86"/>
                    <a:pt x="70" y="92"/>
                    <a:pt x="55" y="92"/>
                  </a:cubicBezTo>
                  <a:close/>
                  <a:moveTo>
                    <a:pt x="78" y="43"/>
                  </a:moveTo>
                  <a:lnTo>
                    <a:pt x="78" y="43"/>
                  </a:lnTo>
                  <a:lnTo>
                    <a:pt x="56" y="43"/>
                  </a:lnTo>
                  <a:cubicBezTo>
                    <a:pt x="17" y="43"/>
                    <a:pt x="0" y="55"/>
                    <a:pt x="0" y="81"/>
                  </a:cubicBezTo>
                  <a:cubicBezTo>
                    <a:pt x="0" y="106"/>
                    <a:pt x="23" y="121"/>
                    <a:pt x="55" y="121"/>
                  </a:cubicBezTo>
                  <a:cubicBezTo>
                    <a:pt x="88" y="121"/>
                    <a:pt x="110" y="104"/>
                    <a:pt x="111" y="77"/>
                  </a:cubicBezTo>
                  <a:cubicBezTo>
                    <a:pt x="112" y="72"/>
                    <a:pt x="112" y="68"/>
                    <a:pt x="112" y="61"/>
                  </a:cubicBezTo>
                  <a:cubicBezTo>
                    <a:pt x="112" y="54"/>
                    <a:pt x="112" y="49"/>
                    <a:pt x="111" y="44"/>
                  </a:cubicBezTo>
                  <a:cubicBezTo>
                    <a:pt x="109" y="12"/>
                    <a:pt x="86" y="0"/>
                    <a:pt x="56" y="0"/>
                  </a:cubicBezTo>
                  <a:cubicBezTo>
                    <a:pt x="37" y="0"/>
                    <a:pt x="22" y="5"/>
                    <a:pt x="19" y="5"/>
                  </a:cubicBezTo>
                  <a:lnTo>
                    <a:pt x="19" y="33"/>
                  </a:lnTo>
                  <a:cubicBezTo>
                    <a:pt x="23" y="31"/>
                    <a:pt x="36" y="27"/>
                    <a:pt x="49" y="27"/>
                  </a:cubicBezTo>
                  <a:cubicBezTo>
                    <a:pt x="65" y="27"/>
                    <a:pt x="78" y="30"/>
                    <a:pt x="78" y="43"/>
                  </a:cubicBezTo>
                  <a:close/>
                </a:path>
              </a:pathLst>
            </a:custGeom>
            <a:solidFill>
              <a:srgbClr val="ED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5" name="Freeform 11"/>
            <p:cNvSpPr>
              <a:spLocks/>
            </p:cNvSpPr>
            <p:nvPr userDrawn="1"/>
          </p:nvSpPr>
          <p:spPr bwMode="auto">
            <a:xfrm>
              <a:off x="5186" y="2988"/>
              <a:ext cx="61" cy="86"/>
            </a:xfrm>
            <a:custGeom>
              <a:avLst/>
              <a:gdLst>
                <a:gd name="T0" fmla="*/ 0 w 118"/>
                <a:gd name="T1" fmla="*/ 0 h 160"/>
                <a:gd name="T2" fmla="*/ 0 w 118"/>
                <a:gd name="T3" fmla="*/ 0 h 160"/>
                <a:gd name="T4" fmla="*/ 0 w 118"/>
                <a:gd name="T5" fmla="*/ 160 h 160"/>
                <a:gd name="T6" fmla="*/ 36 w 118"/>
                <a:gd name="T7" fmla="*/ 160 h 160"/>
                <a:gd name="T8" fmla="*/ 36 w 118"/>
                <a:gd name="T9" fmla="*/ 114 h 160"/>
                <a:gd name="T10" fmla="*/ 73 w 118"/>
                <a:gd name="T11" fmla="*/ 160 h 160"/>
                <a:gd name="T12" fmla="*/ 118 w 118"/>
                <a:gd name="T13" fmla="*/ 160 h 160"/>
                <a:gd name="T14" fmla="*/ 70 w 118"/>
                <a:gd name="T15" fmla="*/ 100 h 160"/>
                <a:gd name="T16" fmla="*/ 115 w 118"/>
                <a:gd name="T17" fmla="*/ 46 h 160"/>
                <a:gd name="T18" fmla="*/ 72 w 118"/>
                <a:gd name="T19" fmla="*/ 46 h 160"/>
                <a:gd name="T20" fmla="*/ 36 w 118"/>
                <a:gd name="T21" fmla="*/ 92 h 160"/>
                <a:gd name="T22" fmla="*/ 36 w 118"/>
                <a:gd name="T23" fmla="*/ 0 h 160"/>
                <a:gd name="T24" fmla="*/ 0 w 118"/>
                <a:gd name="T25" fmla="*/ 0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8" h="160">
                  <a:moveTo>
                    <a:pt x="0" y="0"/>
                  </a:moveTo>
                  <a:lnTo>
                    <a:pt x="0" y="0"/>
                  </a:lnTo>
                  <a:lnTo>
                    <a:pt x="0" y="160"/>
                  </a:lnTo>
                  <a:lnTo>
                    <a:pt x="36" y="160"/>
                  </a:lnTo>
                  <a:lnTo>
                    <a:pt x="36" y="114"/>
                  </a:lnTo>
                  <a:lnTo>
                    <a:pt x="73" y="160"/>
                  </a:lnTo>
                  <a:lnTo>
                    <a:pt x="118" y="160"/>
                  </a:lnTo>
                  <a:lnTo>
                    <a:pt x="70" y="100"/>
                  </a:lnTo>
                  <a:lnTo>
                    <a:pt x="115" y="46"/>
                  </a:lnTo>
                  <a:lnTo>
                    <a:pt x="72" y="46"/>
                  </a:lnTo>
                  <a:lnTo>
                    <a:pt x="36" y="92"/>
                  </a:lnTo>
                  <a:lnTo>
                    <a:pt x="3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D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" name="Freeform 12"/>
            <p:cNvSpPr>
              <a:spLocks noEditPoints="1"/>
            </p:cNvSpPr>
            <p:nvPr userDrawn="1"/>
          </p:nvSpPr>
          <p:spPr bwMode="auto">
            <a:xfrm>
              <a:off x="4983" y="3011"/>
              <a:ext cx="64" cy="64"/>
            </a:xfrm>
            <a:custGeom>
              <a:avLst/>
              <a:gdLst>
                <a:gd name="T0" fmla="*/ 62 w 124"/>
                <a:gd name="T1" fmla="*/ 30 h 121"/>
                <a:gd name="T2" fmla="*/ 62 w 124"/>
                <a:gd name="T3" fmla="*/ 30 h 121"/>
                <a:gd name="T4" fmla="*/ 35 w 124"/>
                <a:gd name="T5" fmla="*/ 61 h 121"/>
                <a:gd name="T6" fmla="*/ 62 w 124"/>
                <a:gd name="T7" fmla="*/ 90 h 121"/>
                <a:gd name="T8" fmla="*/ 88 w 124"/>
                <a:gd name="T9" fmla="*/ 61 h 121"/>
                <a:gd name="T10" fmla="*/ 62 w 124"/>
                <a:gd name="T11" fmla="*/ 30 h 121"/>
                <a:gd name="T12" fmla="*/ 62 w 124"/>
                <a:gd name="T13" fmla="*/ 121 h 121"/>
                <a:gd name="T14" fmla="*/ 62 w 124"/>
                <a:gd name="T15" fmla="*/ 121 h 121"/>
                <a:gd name="T16" fmla="*/ 0 w 124"/>
                <a:gd name="T17" fmla="*/ 61 h 121"/>
                <a:gd name="T18" fmla="*/ 62 w 124"/>
                <a:gd name="T19" fmla="*/ 0 h 121"/>
                <a:gd name="T20" fmla="*/ 124 w 124"/>
                <a:gd name="T21" fmla="*/ 61 h 121"/>
                <a:gd name="T22" fmla="*/ 62 w 124"/>
                <a:gd name="T23" fmla="*/ 121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24" h="121">
                  <a:moveTo>
                    <a:pt x="62" y="30"/>
                  </a:moveTo>
                  <a:lnTo>
                    <a:pt x="62" y="30"/>
                  </a:lnTo>
                  <a:cubicBezTo>
                    <a:pt x="46" y="30"/>
                    <a:pt x="35" y="42"/>
                    <a:pt x="35" y="61"/>
                  </a:cubicBezTo>
                  <a:cubicBezTo>
                    <a:pt x="35" y="79"/>
                    <a:pt x="46" y="90"/>
                    <a:pt x="62" y="90"/>
                  </a:cubicBezTo>
                  <a:cubicBezTo>
                    <a:pt x="77" y="90"/>
                    <a:pt x="88" y="79"/>
                    <a:pt x="88" y="61"/>
                  </a:cubicBezTo>
                  <a:cubicBezTo>
                    <a:pt x="88" y="42"/>
                    <a:pt x="77" y="30"/>
                    <a:pt x="62" y="30"/>
                  </a:cubicBezTo>
                  <a:close/>
                  <a:moveTo>
                    <a:pt x="62" y="121"/>
                  </a:moveTo>
                  <a:lnTo>
                    <a:pt x="62" y="121"/>
                  </a:lnTo>
                  <a:cubicBezTo>
                    <a:pt x="26" y="121"/>
                    <a:pt x="0" y="98"/>
                    <a:pt x="0" y="61"/>
                  </a:cubicBezTo>
                  <a:cubicBezTo>
                    <a:pt x="0" y="24"/>
                    <a:pt x="26" y="0"/>
                    <a:pt x="62" y="0"/>
                  </a:cubicBezTo>
                  <a:cubicBezTo>
                    <a:pt x="97" y="0"/>
                    <a:pt x="124" y="24"/>
                    <a:pt x="124" y="61"/>
                  </a:cubicBezTo>
                  <a:cubicBezTo>
                    <a:pt x="124" y="98"/>
                    <a:pt x="97" y="121"/>
                    <a:pt x="62" y="121"/>
                  </a:cubicBezTo>
                  <a:close/>
                </a:path>
              </a:pathLst>
            </a:custGeom>
            <a:solidFill>
              <a:srgbClr val="ED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" name="Freeform 13"/>
            <p:cNvSpPr>
              <a:spLocks/>
            </p:cNvSpPr>
            <p:nvPr userDrawn="1"/>
          </p:nvSpPr>
          <p:spPr bwMode="auto">
            <a:xfrm>
              <a:off x="4918" y="2991"/>
              <a:ext cx="70" cy="83"/>
            </a:xfrm>
            <a:custGeom>
              <a:avLst/>
              <a:gdLst>
                <a:gd name="T0" fmla="*/ 84 w 136"/>
                <a:gd name="T1" fmla="*/ 0 h 155"/>
                <a:gd name="T2" fmla="*/ 84 w 136"/>
                <a:gd name="T3" fmla="*/ 0 h 155"/>
                <a:gd name="T4" fmla="*/ 39 w 136"/>
                <a:gd name="T5" fmla="*/ 62 h 155"/>
                <a:gd name="T6" fmla="*/ 39 w 136"/>
                <a:gd name="T7" fmla="*/ 0 h 155"/>
                <a:gd name="T8" fmla="*/ 0 w 136"/>
                <a:gd name="T9" fmla="*/ 0 h 155"/>
                <a:gd name="T10" fmla="*/ 0 w 136"/>
                <a:gd name="T11" fmla="*/ 155 h 155"/>
                <a:gd name="T12" fmla="*/ 39 w 136"/>
                <a:gd name="T13" fmla="*/ 155 h 155"/>
                <a:gd name="T14" fmla="*/ 39 w 136"/>
                <a:gd name="T15" fmla="*/ 88 h 155"/>
                <a:gd name="T16" fmla="*/ 86 w 136"/>
                <a:gd name="T17" fmla="*/ 155 h 155"/>
                <a:gd name="T18" fmla="*/ 136 w 136"/>
                <a:gd name="T19" fmla="*/ 155 h 155"/>
                <a:gd name="T20" fmla="*/ 75 w 136"/>
                <a:gd name="T21" fmla="*/ 73 h 155"/>
                <a:gd name="T22" fmla="*/ 131 w 136"/>
                <a:gd name="T23" fmla="*/ 0 h 155"/>
                <a:gd name="T24" fmla="*/ 84 w 136"/>
                <a:gd name="T25" fmla="*/ 0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6" h="155">
                  <a:moveTo>
                    <a:pt x="84" y="0"/>
                  </a:moveTo>
                  <a:lnTo>
                    <a:pt x="84" y="0"/>
                  </a:lnTo>
                  <a:lnTo>
                    <a:pt x="39" y="62"/>
                  </a:lnTo>
                  <a:lnTo>
                    <a:pt x="39" y="0"/>
                  </a:lnTo>
                  <a:lnTo>
                    <a:pt x="0" y="0"/>
                  </a:lnTo>
                  <a:lnTo>
                    <a:pt x="0" y="155"/>
                  </a:lnTo>
                  <a:lnTo>
                    <a:pt x="39" y="155"/>
                  </a:lnTo>
                  <a:lnTo>
                    <a:pt x="39" y="88"/>
                  </a:lnTo>
                  <a:lnTo>
                    <a:pt x="86" y="155"/>
                  </a:lnTo>
                  <a:lnTo>
                    <a:pt x="136" y="155"/>
                  </a:lnTo>
                  <a:lnTo>
                    <a:pt x="75" y="73"/>
                  </a:lnTo>
                  <a:lnTo>
                    <a:pt x="131" y="0"/>
                  </a:lnTo>
                  <a:lnTo>
                    <a:pt x="84" y="0"/>
                  </a:lnTo>
                  <a:close/>
                </a:path>
              </a:pathLst>
            </a:custGeom>
            <a:solidFill>
              <a:srgbClr val="ED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8" name="Freeform 14"/>
            <p:cNvSpPr>
              <a:spLocks noEditPoints="1"/>
            </p:cNvSpPr>
            <p:nvPr userDrawn="1"/>
          </p:nvSpPr>
          <p:spPr bwMode="auto">
            <a:xfrm>
              <a:off x="5053" y="2988"/>
              <a:ext cx="64" cy="87"/>
            </a:xfrm>
            <a:custGeom>
              <a:avLst/>
              <a:gdLst>
                <a:gd name="T0" fmla="*/ 62 w 123"/>
                <a:gd name="T1" fmla="*/ 132 h 163"/>
                <a:gd name="T2" fmla="*/ 62 w 123"/>
                <a:gd name="T3" fmla="*/ 132 h 163"/>
                <a:gd name="T4" fmla="*/ 35 w 123"/>
                <a:gd name="T5" fmla="*/ 102 h 163"/>
                <a:gd name="T6" fmla="*/ 62 w 123"/>
                <a:gd name="T7" fmla="*/ 72 h 163"/>
                <a:gd name="T8" fmla="*/ 89 w 123"/>
                <a:gd name="T9" fmla="*/ 102 h 163"/>
                <a:gd name="T10" fmla="*/ 62 w 123"/>
                <a:gd name="T11" fmla="*/ 132 h 163"/>
                <a:gd name="T12" fmla="*/ 123 w 123"/>
                <a:gd name="T13" fmla="*/ 0 h 163"/>
                <a:gd name="T14" fmla="*/ 123 w 123"/>
                <a:gd name="T15" fmla="*/ 0 h 163"/>
                <a:gd name="T16" fmla="*/ 87 w 123"/>
                <a:gd name="T17" fmla="*/ 0 h 163"/>
                <a:gd name="T18" fmla="*/ 87 w 123"/>
                <a:gd name="T19" fmla="*/ 49 h 163"/>
                <a:gd name="T20" fmla="*/ 60 w 123"/>
                <a:gd name="T21" fmla="*/ 42 h 163"/>
                <a:gd name="T22" fmla="*/ 0 w 123"/>
                <a:gd name="T23" fmla="*/ 103 h 163"/>
                <a:gd name="T24" fmla="*/ 62 w 123"/>
                <a:gd name="T25" fmla="*/ 163 h 163"/>
                <a:gd name="T26" fmla="*/ 123 w 123"/>
                <a:gd name="T27" fmla="*/ 98 h 163"/>
                <a:gd name="T28" fmla="*/ 123 w 123"/>
                <a:gd name="T29" fmla="*/ 0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3" h="163">
                  <a:moveTo>
                    <a:pt x="62" y="132"/>
                  </a:moveTo>
                  <a:lnTo>
                    <a:pt x="62" y="132"/>
                  </a:lnTo>
                  <a:cubicBezTo>
                    <a:pt x="46" y="132"/>
                    <a:pt x="35" y="121"/>
                    <a:pt x="35" y="102"/>
                  </a:cubicBezTo>
                  <a:cubicBezTo>
                    <a:pt x="35" y="84"/>
                    <a:pt x="46" y="72"/>
                    <a:pt x="62" y="72"/>
                  </a:cubicBezTo>
                  <a:cubicBezTo>
                    <a:pt x="77" y="72"/>
                    <a:pt x="89" y="84"/>
                    <a:pt x="89" y="102"/>
                  </a:cubicBezTo>
                  <a:cubicBezTo>
                    <a:pt x="89" y="121"/>
                    <a:pt x="77" y="132"/>
                    <a:pt x="62" y="132"/>
                  </a:cubicBezTo>
                  <a:close/>
                  <a:moveTo>
                    <a:pt x="123" y="0"/>
                  </a:moveTo>
                  <a:lnTo>
                    <a:pt x="123" y="0"/>
                  </a:lnTo>
                  <a:lnTo>
                    <a:pt x="87" y="0"/>
                  </a:lnTo>
                  <a:lnTo>
                    <a:pt x="87" y="49"/>
                  </a:lnTo>
                  <a:cubicBezTo>
                    <a:pt x="85" y="48"/>
                    <a:pt x="75" y="42"/>
                    <a:pt x="60" y="42"/>
                  </a:cubicBezTo>
                  <a:cubicBezTo>
                    <a:pt x="25" y="42"/>
                    <a:pt x="0" y="66"/>
                    <a:pt x="0" y="103"/>
                  </a:cubicBezTo>
                  <a:cubicBezTo>
                    <a:pt x="0" y="140"/>
                    <a:pt x="26" y="163"/>
                    <a:pt x="62" y="163"/>
                  </a:cubicBezTo>
                  <a:cubicBezTo>
                    <a:pt x="103" y="163"/>
                    <a:pt x="123" y="135"/>
                    <a:pt x="123" y="98"/>
                  </a:cubicBezTo>
                  <a:lnTo>
                    <a:pt x="123" y="0"/>
                  </a:lnTo>
                  <a:close/>
                </a:path>
              </a:pathLst>
            </a:custGeom>
            <a:solidFill>
              <a:srgbClr val="ED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" name="Freeform 15"/>
            <p:cNvSpPr>
              <a:spLocks noEditPoints="1"/>
            </p:cNvSpPr>
            <p:nvPr userDrawn="1"/>
          </p:nvSpPr>
          <p:spPr bwMode="auto">
            <a:xfrm>
              <a:off x="5273" y="3010"/>
              <a:ext cx="61" cy="66"/>
            </a:xfrm>
            <a:custGeom>
              <a:avLst/>
              <a:gdLst>
                <a:gd name="T0" fmla="*/ 119 w 119"/>
                <a:gd name="T1" fmla="*/ 121 h 125"/>
                <a:gd name="T2" fmla="*/ 119 w 119"/>
                <a:gd name="T3" fmla="*/ 121 h 125"/>
                <a:gd name="T4" fmla="*/ 86 w 119"/>
                <a:gd name="T5" fmla="*/ 121 h 125"/>
                <a:gd name="T6" fmla="*/ 86 w 119"/>
                <a:gd name="T7" fmla="*/ 110 h 125"/>
                <a:gd name="T8" fmla="*/ 86 w 119"/>
                <a:gd name="T9" fmla="*/ 110 h 125"/>
                <a:gd name="T10" fmla="*/ 54 w 119"/>
                <a:gd name="T11" fmla="*/ 125 h 125"/>
                <a:gd name="T12" fmla="*/ 0 w 119"/>
                <a:gd name="T13" fmla="*/ 62 h 125"/>
                <a:gd name="T14" fmla="*/ 53 w 119"/>
                <a:gd name="T15" fmla="*/ 0 h 125"/>
                <a:gd name="T16" fmla="*/ 86 w 119"/>
                <a:gd name="T17" fmla="*/ 15 h 125"/>
                <a:gd name="T18" fmla="*/ 86 w 119"/>
                <a:gd name="T19" fmla="*/ 4 h 125"/>
                <a:gd name="T20" fmla="*/ 119 w 119"/>
                <a:gd name="T21" fmla="*/ 4 h 125"/>
                <a:gd name="T22" fmla="*/ 119 w 119"/>
                <a:gd name="T23" fmla="*/ 121 h 125"/>
                <a:gd name="T24" fmla="*/ 89 w 119"/>
                <a:gd name="T25" fmla="*/ 62 h 125"/>
                <a:gd name="T26" fmla="*/ 89 w 119"/>
                <a:gd name="T27" fmla="*/ 62 h 125"/>
                <a:gd name="T28" fmla="*/ 62 w 119"/>
                <a:gd name="T29" fmla="*/ 29 h 125"/>
                <a:gd name="T30" fmla="*/ 34 w 119"/>
                <a:gd name="T31" fmla="*/ 62 h 125"/>
                <a:gd name="T32" fmla="*/ 62 w 119"/>
                <a:gd name="T33" fmla="*/ 95 h 125"/>
                <a:gd name="T34" fmla="*/ 89 w 119"/>
                <a:gd name="T35" fmla="*/ 62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19" h="125">
                  <a:moveTo>
                    <a:pt x="119" y="121"/>
                  </a:moveTo>
                  <a:lnTo>
                    <a:pt x="119" y="121"/>
                  </a:lnTo>
                  <a:lnTo>
                    <a:pt x="86" y="121"/>
                  </a:lnTo>
                  <a:lnTo>
                    <a:pt x="86" y="110"/>
                  </a:lnTo>
                  <a:lnTo>
                    <a:pt x="86" y="110"/>
                  </a:lnTo>
                  <a:cubicBezTo>
                    <a:pt x="79" y="119"/>
                    <a:pt x="66" y="125"/>
                    <a:pt x="54" y="125"/>
                  </a:cubicBezTo>
                  <a:cubicBezTo>
                    <a:pt x="20" y="125"/>
                    <a:pt x="0" y="93"/>
                    <a:pt x="0" y="62"/>
                  </a:cubicBezTo>
                  <a:cubicBezTo>
                    <a:pt x="0" y="31"/>
                    <a:pt x="20" y="0"/>
                    <a:pt x="53" y="0"/>
                  </a:cubicBezTo>
                  <a:cubicBezTo>
                    <a:pt x="66" y="0"/>
                    <a:pt x="78" y="5"/>
                    <a:pt x="86" y="15"/>
                  </a:cubicBezTo>
                  <a:lnTo>
                    <a:pt x="86" y="4"/>
                  </a:lnTo>
                  <a:lnTo>
                    <a:pt x="119" y="4"/>
                  </a:lnTo>
                  <a:lnTo>
                    <a:pt x="119" y="121"/>
                  </a:lnTo>
                  <a:close/>
                  <a:moveTo>
                    <a:pt x="89" y="62"/>
                  </a:moveTo>
                  <a:lnTo>
                    <a:pt x="89" y="62"/>
                  </a:lnTo>
                  <a:cubicBezTo>
                    <a:pt x="89" y="46"/>
                    <a:pt x="79" y="29"/>
                    <a:pt x="62" y="29"/>
                  </a:cubicBezTo>
                  <a:cubicBezTo>
                    <a:pt x="44" y="29"/>
                    <a:pt x="34" y="46"/>
                    <a:pt x="34" y="62"/>
                  </a:cubicBezTo>
                  <a:cubicBezTo>
                    <a:pt x="34" y="78"/>
                    <a:pt x="44" y="95"/>
                    <a:pt x="62" y="95"/>
                  </a:cubicBezTo>
                  <a:cubicBezTo>
                    <a:pt x="79" y="95"/>
                    <a:pt x="89" y="78"/>
                    <a:pt x="89" y="62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0" name="Freeform 16"/>
            <p:cNvSpPr>
              <a:spLocks/>
            </p:cNvSpPr>
            <p:nvPr userDrawn="1"/>
          </p:nvSpPr>
          <p:spPr bwMode="auto">
            <a:xfrm>
              <a:off x="5347" y="2966"/>
              <a:ext cx="17" cy="108"/>
            </a:xfrm>
            <a:custGeom>
              <a:avLst/>
              <a:gdLst>
                <a:gd name="T0" fmla="*/ 0 w 33"/>
                <a:gd name="T1" fmla="*/ 202 h 202"/>
                <a:gd name="T2" fmla="*/ 0 w 33"/>
                <a:gd name="T3" fmla="*/ 202 h 202"/>
                <a:gd name="T4" fmla="*/ 33 w 33"/>
                <a:gd name="T5" fmla="*/ 202 h 202"/>
                <a:gd name="T6" fmla="*/ 33 w 33"/>
                <a:gd name="T7" fmla="*/ 0 h 202"/>
                <a:gd name="T8" fmla="*/ 0 w 33"/>
                <a:gd name="T9" fmla="*/ 0 h 202"/>
                <a:gd name="T10" fmla="*/ 0 w 33"/>
                <a:gd name="T11" fmla="*/ 202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3" h="202">
                  <a:moveTo>
                    <a:pt x="0" y="202"/>
                  </a:moveTo>
                  <a:lnTo>
                    <a:pt x="0" y="202"/>
                  </a:lnTo>
                  <a:lnTo>
                    <a:pt x="33" y="202"/>
                  </a:lnTo>
                  <a:lnTo>
                    <a:pt x="33" y="0"/>
                  </a:lnTo>
                  <a:lnTo>
                    <a:pt x="0" y="0"/>
                  </a:lnTo>
                  <a:lnTo>
                    <a:pt x="0" y="202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" name="Freeform 17"/>
            <p:cNvSpPr>
              <a:spLocks noEditPoints="1"/>
            </p:cNvSpPr>
            <p:nvPr userDrawn="1"/>
          </p:nvSpPr>
          <p:spPr bwMode="auto">
            <a:xfrm>
              <a:off x="5371" y="3010"/>
              <a:ext cx="62" cy="66"/>
            </a:xfrm>
            <a:custGeom>
              <a:avLst/>
              <a:gdLst>
                <a:gd name="T0" fmla="*/ 119 w 119"/>
                <a:gd name="T1" fmla="*/ 121 h 125"/>
                <a:gd name="T2" fmla="*/ 119 w 119"/>
                <a:gd name="T3" fmla="*/ 121 h 125"/>
                <a:gd name="T4" fmla="*/ 86 w 119"/>
                <a:gd name="T5" fmla="*/ 121 h 125"/>
                <a:gd name="T6" fmla="*/ 86 w 119"/>
                <a:gd name="T7" fmla="*/ 110 h 125"/>
                <a:gd name="T8" fmla="*/ 86 w 119"/>
                <a:gd name="T9" fmla="*/ 110 h 125"/>
                <a:gd name="T10" fmla="*/ 54 w 119"/>
                <a:gd name="T11" fmla="*/ 125 h 125"/>
                <a:gd name="T12" fmla="*/ 0 w 119"/>
                <a:gd name="T13" fmla="*/ 62 h 125"/>
                <a:gd name="T14" fmla="*/ 54 w 119"/>
                <a:gd name="T15" fmla="*/ 0 h 125"/>
                <a:gd name="T16" fmla="*/ 86 w 119"/>
                <a:gd name="T17" fmla="*/ 15 h 125"/>
                <a:gd name="T18" fmla="*/ 86 w 119"/>
                <a:gd name="T19" fmla="*/ 4 h 125"/>
                <a:gd name="T20" fmla="*/ 119 w 119"/>
                <a:gd name="T21" fmla="*/ 4 h 125"/>
                <a:gd name="T22" fmla="*/ 119 w 119"/>
                <a:gd name="T23" fmla="*/ 121 h 125"/>
                <a:gd name="T24" fmla="*/ 90 w 119"/>
                <a:gd name="T25" fmla="*/ 62 h 125"/>
                <a:gd name="T26" fmla="*/ 90 w 119"/>
                <a:gd name="T27" fmla="*/ 62 h 125"/>
                <a:gd name="T28" fmla="*/ 62 w 119"/>
                <a:gd name="T29" fmla="*/ 29 h 125"/>
                <a:gd name="T30" fmla="*/ 34 w 119"/>
                <a:gd name="T31" fmla="*/ 62 h 125"/>
                <a:gd name="T32" fmla="*/ 62 w 119"/>
                <a:gd name="T33" fmla="*/ 95 h 125"/>
                <a:gd name="T34" fmla="*/ 90 w 119"/>
                <a:gd name="T35" fmla="*/ 62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19" h="125">
                  <a:moveTo>
                    <a:pt x="119" y="121"/>
                  </a:moveTo>
                  <a:lnTo>
                    <a:pt x="119" y="121"/>
                  </a:lnTo>
                  <a:lnTo>
                    <a:pt x="86" y="121"/>
                  </a:lnTo>
                  <a:lnTo>
                    <a:pt x="86" y="110"/>
                  </a:lnTo>
                  <a:lnTo>
                    <a:pt x="86" y="110"/>
                  </a:lnTo>
                  <a:cubicBezTo>
                    <a:pt x="79" y="119"/>
                    <a:pt x="66" y="125"/>
                    <a:pt x="54" y="125"/>
                  </a:cubicBezTo>
                  <a:cubicBezTo>
                    <a:pt x="20" y="125"/>
                    <a:pt x="0" y="93"/>
                    <a:pt x="0" y="62"/>
                  </a:cubicBezTo>
                  <a:cubicBezTo>
                    <a:pt x="0" y="31"/>
                    <a:pt x="20" y="0"/>
                    <a:pt x="54" y="0"/>
                  </a:cubicBezTo>
                  <a:cubicBezTo>
                    <a:pt x="66" y="0"/>
                    <a:pt x="78" y="5"/>
                    <a:pt x="86" y="15"/>
                  </a:cubicBezTo>
                  <a:lnTo>
                    <a:pt x="86" y="4"/>
                  </a:lnTo>
                  <a:lnTo>
                    <a:pt x="119" y="4"/>
                  </a:lnTo>
                  <a:lnTo>
                    <a:pt x="119" y="121"/>
                  </a:lnTo>
                  <a:close/>
                  <a:moveTo>
                    <a:pt x="90" y="62"/>
                  </a:moveTo>
                  <a:lnTo>
                    <a:pt x="90" y="62"/>
                  </a:lnTo>
                  <a:cubicBezTo>
                    <a:pt x="90" y="46"/>
                    <a:pt x="79" y="29"/>
                    <a:pt x="62" y="29"/>
                  </a:cubicBezTo>
                  <a:cubicBezTo>
                    <a:pt x="45" y="29"/>
                    <a:pt x="34" y="46"/>
                    <a:pt x="34" y="62"/>
                  </a:cubicBezTo>
                  <a:cubicBezTo>
                    <a:pt x="34" y="78"/>
                    <a:pt x="45" y="95"/>
                    <a:pt x="62" y="95"/>
                  </a:cubicBezTo>
                  <a:cubicBezTo>
                    <a:pt x="79" y="95"/>
                    <a:pt x="90" y="78"/>
                    <a:pt x="90" y="62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2" name="Freeform 18"/>
            <p:cNvSpPr>
              <a:spLocks/>
            </p:cNvSpPr>
            <p:nvPr userDrawn="1"/>
          </p:nvSpPr>
          <p:spPr bwMode="auto">
            <a:xfrm>
              <a:off x="5445" y="3010"/>
              <a:ext cx="40" cy="64"/>
            </a:xfrm>
            <a:custGeom>
              <a:avLst/>
              <a:gdLst>
                <a:gd name="T0" fmla="*/ 34 w 77"/>
                <a:gd name="T1" fmla="*/ 16 h 121"/>
                <a:gd name="T2" fmla="*/ 34 w 77"/>
                <a:gd name="T3" fmla="*/ 16 h 121"/>
                <a:gd name="T4" fmla="*/ 34 w 77"/>
                <a:gd name="T5" fmla="*/ 16 h 121"/>
                <a:gd name="T6" fmla="*/ 63 w 77"/>
                <a:gd name="T7" fmla="*/ 0 h 121"/>
                <a:gd name="T8" fmla="*/ 77 w 77"/>
                <a:gd name="T9" fmla="*/ 3 h 121"/>
                <a:gd name="T10" fmla="*/ 73 w 77"/>
                <a:gd name="T11" fmla="*/ 34 h 121"/>
                <a:gd name="T12" fmla="*/ 59 w 77"/>
                <a:gd name="T13" fmla="*/ 29 h 121"/>
                <a:gd name="T14" fmla="*/ 34 w 77"/>
                <a:gd name="T15" fmla="*/ 68 h 121"/>
                <a:gd name="T16" fmla="*/ 34 w 77"/>
                <a:gd name="T17" fmla="*/ 121 h 121"/>
                <a:gd name="T18" fmla="*/ 0 w 77"/>
                <a:gd name="T19" fmla="*/ 121 h 121"/>
                <a:gd name="T20" fmla="*/ 0 w 77"/>
                <a:gd name="T21" fmla="*/ 4 h 121"/>
                <a:gd name="T22" fmla="*/ 34 w 77"/>
                <a:gd name="T23" fmla="*/ 4 h 121"/>
                <a:gd name="T24" fmla="*/ 34 w 77"/>
                <a:gd name="T25" fmla="*/ 16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7" h="121">
                  <a:moveTo>
                    <a:pt x="34" y="16"/>
                  </a:moveTo>
                  <a:lnTo>
                    <a:pt x="34" y="16"/>
                  </a:lnTo>
                  <a:lnTo>
                    <a:pt x="34" y="16"/>
                  </a:lnTo>
                  <a:cubicBezTo>
                    <a:pt x="41" y="5"/>
                    <a:pt x="51" y="0"/>
                    <a:pt x="63" y="0"/>
                  </a:cubicBezTo>
                  <a:cubicBezTo>
                    <a:pt x="68" y="0"/>
                    <a:pt x="73" y="1"/>
                    <a:pt x="77" y="3"/>
                  </a:cubicBezTo>
                  <a:lnTo>
                    <a:pt x="73" y="34"/>
                  </a:lnTo>
                  <a:cubicBezTo>
                    <a:pt x="69" y="31"/>
                    <a:pt x="64" y="29"/>
                    <a:pt x="59" y="29"/>
                  </a:cubicBezTo>
                  <a:cubicBezTo>
                    <a:pt x="36" y="29"/>
                    <a:pt x="34" y="50"/>
                    <a:pt x="34" y="68"/>
                  </a:cubicBezTo>
                  <a:lnTo>
                    <a:pt x="34" y="121"/>
                  </a:lnTo>
                  <a:lnTo>
                    <a:pt x="0" y="121"/>
                  </a:lnTo>
                  <a:lnTo>
                    <a:pt x="0" y="4"/>
                  </a:lnTo>
                  <a:lnTo>
                    <a:pt x="34" y="4"/>
                  </a:lnTo>
                  <a:lnTo>
                    <a:pt x="34" y="16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3" name="Freeform 19"/>
            <p:cNvSpPr>
              <a:spLocks noEditPoints="1"/>
            </p:cNvSpPr>
            <p:nvPr userDrawn="1"/>
          </p:nvSpPr>
          <p:spPr bwMode="auto">
            <a:xfrm>
              <a:off x="5490" y="2975"/>
              <a:ext cx="21" cy="99"/>
            </a:xfrm>
            <a:custGeom>
              <a:avLst/>
              <a:gdLst>
                <a:gd name="T0" fmla="*/ 40 w 40"/>
                <a:gd name="T1" fmla="*/ 19 h 186"/>
                <a:gd name="T2" fmla="*/ 40 w 40"/>
                <a:gd name="T3" fmla="*/ 19 h 186"/>
                <a:gd name="T4" fmla="*/ 20 w 40"/>
                <a:gd name="T5" fmla="*/ 39 h 186"/>
                <a:gd name="T6" fmla="*/ 0 w 40"/>
                <a:gd name="T7" fmla="*/ 19 h 186"/>
                <a:gd name="T8" fmla="*/ 20 w 40"/>
                <a:gd name="T9" fmla="*/ 0 h 186"/>
                <a:gd name="T10" fmla="*/ 40 w 40"/>
                <a:gd name="T11" fmla="*/ 19 h 186"/>
                <a:gd name="T12" fmla="*/ 37 w 40"/>
                <a:gd name="T13" fmla="*/ 186 h 186"/>
                <a:gd name="T14" fmla="*/ 37 w 40"/>
                <a:gd name="T15" fmla="*/ 186 h 186"/>
                <a:gd name="T16" fmla="*/ 3 w 40"/>
                <a:gd name="T17" fmla="*/ 186 h 186"/>
                <a:gd name="T18" fmla="*/ 3 w 40"/>
                <a:gd name="T19" fmla="*/ 69 h 186"/>
                <a:gd name="T20" fmla="*/ 37 w 40"/>
                <a:gd name="T21" fmla="*/ 69 h 186"/>
                <a:gd name="T22" fmla="*/ 37 w 40"/>
                <a:gd name="T23" fmla="*/ 186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0" h="186">
                  <a:moveTo>
                    <a:pt x="40" y="19"/>
                  </a:moveTo>
                  <a:lnTo>
                    <a:pt x="40" y="19"/>
                  </a:lnTo>
                  <a:cubicBezTo>
                    <a:pt x="40" y="30"/>
                    <a:pt x="31" y="39"/>
                    <a:pt x="20" y="39"/>
                  </a:cubicBez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19"/>
                  </a:cubicBezTo>
                  <a:close/>
                  <a:moveTo>
                    <a:pt x="37" y="186"/>
                  </a:moveTo>
                  <a:lnTo>
                    <a:pt x="37" y="186"/>
                  </a:lnTo>
                  <a:lnTo>
                    <a:pt x="3" y="186"/>
                  </a:lnTo>
                  <a:lnTo>
                    <a:pt x="3" y="69"/>
                  </a:lnTo>
                  <a:lnTo>
                    <a:pt x="37" y="69"/>
                  </a:lnTo>
                  <a:lnTo>
                    <a:pt x="37" y="186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4" name="Freeform 20"/>
            <p:cNvSpPr>
              <a:spLocks/>
            </p:cNvSpPr>
            <p:nvPr userDrawn="1"/>
          </p:nvSpPr>
          <p:spPr bwMode="auto">
            <a:xfrm>
              <a:off x="5516" y="3010"/>
              <a:ext cx="45" cy="66"/>
            </a:xfrm>
            <a:custGeom>
              <a:avLst/>
              <a:gdLst>
                <a:gd name="T0" fmla="*/ 67 w 87"/>
                <a:gd name="T1" fmla="*/ 31 h 125"/>
                <a:gd name="T2" fmla="*/ 67 w 87"/>
                <a:gd name="T3" fmla="*/ 31 h 125"/>
                <a:gd name="T4" fmla="*/ 49 w 87"/>
                <a:gd name="T5" fmla="*/ 23 h 125"/>
                <a:gd name="T6" fmla="*/ 38 w 87"/>
                <a:gd name="T7" fmla="*/ 33 h 125"/>
                <a:gd name="T8" fmla="*/ 62 w 87"/>
                <a:gd name="T9" fmla="*/ 49 h 125"/>
                <a:gd name="T10" fmla="*/ 87 w 87"/>
                <a:gd name="T11" fmla="*/ 83 h 125"/>
                <a:gd name="T12" fmla="*/ 41 w 87"/>
                <a:gd name="T13" fmla="*/ 125 h 125"/>
                <a:gd name="T14" fmla="*/ 0 w 87"/>
                <a:gd name="T15" fmla="*/ 105 h 125"/>
                <a:gd name="T16" fmla="*/ 15 w 87"/>
                <a:gd name="T17" fmla="*/ 85 h 125"/>
                <a:gd name="T18" fmla="*/ 40 w 87"/>
                <a:gd name="T19" fmla="*/ 99 h 125"/>
                <a:gd name="T20" fmla="*/ 53 w 87"/>
                <a:gd name="T21" fmla="*/ 86 h 125"/>
                <a:gd name="T22" fmla="*/ 30 w 87"/>
                <a:gd name="T23" fmla="*/ 68 h 125"/>
                <a:gd name="T24" fmla="*/ 6 w 87"/>
                <a:gd name="T25" fmla="*/ 38 h 125"/>
                <a:gd name="T26" fmla="*/ 44 w 87"/>
                <a:gd name="T27" fmla="*/ 0 h 125"/>
                <a:gd name="T28" fmla="*/ 81 w 87"/>
                <a:gd name="T29" fmla="*/ 12 h 125"/>
                <a:gd name="T30" fmla="*/ 67 w 87"/>
                <a:gd name="T31" fmla="*/ 31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87" h="125">
                  <a:moveTo>
                    <a:pt x="67" y="31"/>
                  </a:moveTo>
                  <a:lnTo>
                    <a:pt x="67" y="31"/>
                  </a:lnTo>
                  <a:cubicBezTo>
                    <a:pt x="62" y="27"/>
                    <a:pt x="56" y="23"/>
                    <a:pt x="49" y="23"/>
                  </a:cubicBezTo>
                  <a:cubicBezTo>
                    <a:pt x="44" y="23"/>
                    <a:pt x="38" y="27"/>
                    <a:pt x="38" y="33"/>
                  </a:cubicBezTo>
                  <a:cubicBezTo>
                    <a:pt x="38" y="42"/>
                    <a:pt x="51" y="44"/>
                    <a:pt x="62" y="49"/>
                  </a:cubicBezTo>
                  <a:cubicBezTo>
                    <a:pt x="75" y="55"/>
                    <a:pt x="87" y="63"/>
                    <a:pt x="87" y="83"/>
                  </a:cubicBezTo>
                  <a:cubicBezTo>
                    <a:pt x="87" y="109"/>
                    <a:pt x="66" y="125"/>
                    <a:pt x="41" y="125"/>
                  </a:cubicBezTo>
                  <a:cubicBezTo>
                    <a:pt x="25" y="125"/>
                    <a:pt x="10" y="117"/>
                    <a:pt x="0" y="105"/>
                  </a:cubicBezTo>
                  <a:lnTo>
                    <a:pt x="15" y="85"/>
                  </a:lnTo>
                  <a:cubicBezTo>
                    <a:pt x="21" y="92"/>
                    <a:pt x="30" y="99"/>
                    <a:pt x="40" y="99"/>
                  </a:cubicBezTo>
                  <a:cubicBezTo>
                    <a:pt x="47" y="99"/>
                    <a:pt x="53" y="94"/>
                    <a:pt x="53" y="86"/>
                  </a:cubicBezTo>
                  <a:cubicBezTo>
                    <a:pt x="53" y="76"/>
                    <a:pt x="41" y="73"/>
                    <a:pt x="30" y="68"/>
                  </a:cubicBezTo>
                  <a:cubicBezTo>
                    <a:pt x="18" y="63"/>
                    <a:pt x="6" y="57"/>
                    <a:pt x="6" y="38"/>
                  </a:cubicBezTo>
                  <a:cubicBezTo>
                    <a:pt x="6" y="16"/>
                    <a:pt x="22" y="0"/>
                    <a:pt x="44" y="0"/>
                  </a:cubicBezTo>
                  <a:cubicBezTo>
                    <a:pt x="56" y="0"/>
                    <a:pt x="72" y="4"/>
                    <a:pt x="81" y="12"/>
                  </a:cubicBezTo>
                  <a:lnTo>
                    <a:pt x="67" y="31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35" name="Content Placeholder 9"/>
          <p:cNvSpPr>
            <a:spLocks noGrp="1"/>
          </p:cNvSpPr>
          <p:nvPr>
            <p:ph sz="quarter" idx="15" hasCustomPrompt="1"/>
          </p:nvPr>
        </p:nvSpPr>
        <p:spPr>
          <a:xfrm>
            <a:off x="1436400" y="3060000"/>
            <a:ext cx="1972800" cy="1566000"/>
          </a:xfrm>
        </p:spPr>
        <p:txBody>
          <a:bodyPr/>
          <a:lstStyle/>
          <a:p>
            <a:pPr lvl="0"/>
            <a:r>
              <a:rPr lang="en-US" dirty="0"/>
              <a:t>Click to add sub-header text. Indent for secondary levels and bullets. Or use buttons to add content, </a:t>
            </a:r>
          </a:p>
          <a:p>
            <a:pPr lvl="1"/>
            <a:r>
              <a:rPr lang="en-US" dirty="0"/>
              <a:t>Indent Level 1—Body copy</a:t>
            </a:r>
          </a:p>
          <a:p>
            <a:pPr lvl="2"/>
            <a:r>
              <a:rPr lang="en-US" dirty="0"/>
              <a:t>Indent Level 2—Bullets start here</a:t>
            </a:r>
          </a:p>
          <a:p>
            <a:pPr lvl="3"/>
            <a:r>
              <a:rPr lang="en-US" dirty="0"/>
              <a:t>Third level</a:t>
            </a:r>
          </a:p>
        </p:txBody>
      </p:sp>
      <p:sp>
        <p:nvSpPr>
          <p:cNvPr id="36" name="Content Placeholder 11"/>
          <p:cNvSpPr>
            <a:spLocks noGrp="1"/>
          </p:cNvSpPr>
          <p:nvPr>
            <p:ph sz="quarter" idx="16" hasCustomPrompt="1"/>
          </p:nvPr>
        </p:nvSpPr>
        <p:spPr>
          <a:xfrm>
            <a:off x="3585600" y="3060000"/>
            <a:ext cx="1972800" cy="1566000"/>
          </a:xfrm>
        </p:spPr>
        <p:txBody>
          <a:bodyPr/>
          <a:lstStyle/>
          <a:p>
            <a:pPr lvl="0"/>
            <a:r>
              <a:rPr lang="en-US" dirty="0"/>
              <a:t>Click to add sub-header text. Indent for secondary levels and bullets. Or use buttons to add content, </a:t>
            </a:r>
          </a:p>
          <a:p>
            <a:pPr lvl="1"/>
            <a:r>
              <a:rPr lang="en-US" dirty="0"/>
              <a:t>Indent Level 1—Body copy</a:t>
            </a:r>
          </a:p>
          <a:p>
            <a:pPr lvl="2"/>
            <a:r>
              <a:rPr lang="en-US" dirty="0"/>
              <a:t>Indent Level 2—Bullets start here</a:t>
            </a:r>
          </a:p>
          <a:p>
            <a:pPr lvl="3"/>
            <a:r>
              <a:rPr lang="en-US" dirty="0"/>
              <a:t>Third level</a:t>
            </a:r>
          </a:p>
        </p:txBody>
      </p:sp>
      <p:sp>
        <p:nvSpPr>
          <p:cNvPr id="37" name="Content Placeholder 9"/>
          <p:cNvSpPr>
            <a:spLocks noGrp="1"/>
          </p:cNvSpPr>
          <p:nvPr>
            <p:ph sz="quarter" idx="17" hasCustomPrompt="1"/>
          </p:nvPr>
        </p:nvSpPr>
        <p:spPr>
          <a:xfrm>
            <a:off x="5738400" y="3060000"/>
            <a:ext cx="1972800" cy="1566000"/>
          </a:xfrm>
        </p:spPr>
        <p:txBody>
          <a:bodyPr/>
          <a:lstStyle/>
          <a:p>
            <a:pPr lvl="0"/>
            <a:r>
              <a:rPr lang="en-US" dirty="0"/>
              <a:t>Click to add sub-header text. Indent for secondary levels and bullets. Or use buttons to add content, </a:t>
            </a:r>
          </a:p>
          <a:p>
            <a:pPr lvl="1"/>
            <a:r>
              <a:rPr lang="en-US" dirty="0"/>
              <a:t>Indent Level 1—Body copy</a:t>
            </a:r>
          </a:p>
          <a:p>
            <a:pPr lvl="2"/>
            <a:r>
              <a:rPr lang="en-US" dirty="0"/>
              <a:t>Indent Level 2—Bullets start here</a:t>
            </a:r>
          </a:p>
          <a:p>
            <a:pPr lvl="3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74337363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ight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add page title here, refrain from using more than one line</a:t>
            </a:r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dirty="0"/>
              <a:t>© 2016 Kodak </a:t>
            </a:r>
            <a:r>
              <a:rPr lang="en-GB" dirty="0" err="1"/>
              <a:t>Alaris</a:t>
            </a:r>
            <a:r>
              <a:rPr lang="en-GB" dirty="0"/>
              <a:t> Inc.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9EEDEC3-62C2-4363-BB26-E6EA1895165E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2" hasCustomPrompt="1"/>
          </p:nvPr>
        </p:nvSpPr>
        <p:spPr>
          <a:xfrm>
            <a:off x="359999" y="1317993"/>
            <a:ext cx="1972800" cy="1566000"/>
          </a:xfrm>
        </p:spPr>
        <p:txBody>
          <a:bodyPr/>
          <a:lstStyle/>
          <a:p>
            <a:pPr lvl="0"/>
            <a:r>
              <a:rPr lang="en-US" dirty="0"/>
              <a:t>Click to add sub-header text. Indent for secondary levels and bullets. Or use buttons to add content, </a:t>
            </a:r>
          </a:p>
          <a:p>
            <a:pPr lvl="1"/>
            <a:r>
              <a:rPr lang="en-US" dirty="0"/>
              <a:t>Indent Level 1—Body copy</a:t>
            </a:r>
          </a:p>
          <a:p>
            <a:pPr lvl="2"/>
            <a:r>
              <a:rPr lang="en-US" dirty="0"/>
              <a:t>Indent Level 2—Bullets start here</a:t>
            </a:r>
          </a:p>
          <a:p>
            <a:pPr lvl="3"/>
            <a:r>
              <a:rPr lang="en-US" dirty="0"/>
              <a:t>Third level</a:t>
            </a:r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3" hasCustomPrompt="1"/>
          </p:nvPr>
        </p:nvSpPr>
        <p:spPr>
          <a:xfrm>
            <a:off x="2510300" y="1317993"/>
            <a:ext cx="1972800" cy="1566000"/>
          </a:xfrm>
        </p:spPr>
        <p:txBody>
          <a:bodyPr/>
          <a:lstStyle/>
          <a:p>
            <a:pPr lvl="0"/>
            <a:r>
              <a:rPr lang="en-US" dirty="0"/>
              <a:t>Click to add sub-header text. Indent for secondary levels and bullets. Or use buttons to add content, </a:t>
            </a:r>
          </a:p>
          <a:p>
            <a:pPr lvl="1"/>
            <a:r>
              <a:rPr lang="en-US" dirty="0"/>
              <a:t>Indent Level 1—Body copy</a:t>
            </a:r>
          </a:p>
          <a:p>
            <a:pPr lvl="2"/>
            <a:r>
              <a:rPr lang="en-US" dirty="0"/>
              <a:t>Indent Level 2—Bullets start here</a:t>
            </a:r>
          </a:p>
          <a:p>
            <a:pPr lvl="3"/>
            <a:r>
              <a:rPr lang="en-US" dirty="0"/>
              <a:t>Third level</a:t>
            </a:r>
          </a:p>
        </p:txBody>
      </p:sp>
      <p:sp>
        <p:nvSpPr>
          <p:cNvPr id="8" name="Content Placeholder 9"/>
          <p:cNvSpPr>
            <a:spLocks noGrp="1"/>
          </p:cNvSpPr>
          <p:nvPr>
            <p:ph sz="quarter" idx="14" hasCustomPrompt="1"/>
          </p:nvPr>
        </p:nvSpPr>
        <p:spPr>
          <a:xfrm>
            <a:off x="4662000" y="1317993"/>
            <a:ext cx="1972800" cy="1566000"/>
          </a:xfrm>
        </p:spPr>
        <p:txBody>
          <a:bodyPr/>
          <a:lstStyle/>
          <a:p>
            <a:pPr lvl="0"/>
            <a:r>
              <a:rPr lang="en-US" dirty="0"/>
              <a:t>Click to add sub-header text. Indent for secondary levels and bullets. Or use buttons to add content, </a:t>
            </a:r>
          </a:p>
          <a:p>
            <a:pPr lvl="1"/>
            <a:r>
              <a:rPr lang="en-US" dirty="0"/>
              <a:t>Indent Level 1—Body copy</a:t>
            </a:r>
          </a:p>
          <a:p>
            <a:pPr lvl="2"/>
            <a:r>
              <a:rPr lang="en-US" dirty="0"/>
              <a:t>Indent Level 2—Bullets start here</a:t>
            </a:r>
          </a:p>
          <a:p>
            <a:pPr lvl="3"/>
            <a:r>
              <a:rPr lang="en-US" dirty="0"/>
              <a:t>Third level</a:t>
            </a:r>
          </a:p>
        </p:txBody>
      </p:sp>
      <p:sp>
        <p:nvSpPr>
          <p:cNvPr id="9" name="Content Placeholder 11"/>
          <p:cNvSpPr>
            <a:spLocks noGrp="1"/>
          </p:cNvSpPr>
          <p:nvPr>
            <p:ph sz="quarter" idx="15" hasCustomPrompt="1"/>
          </p:nvPr>
        </p:nvSpPr>
        <p:spPr>
          <a:xfrm>
            <a:off x="6811200" y="1317993"/>
            <a:ext cx="1972800" cy="1566000"/>
          </a:xfrm>
        </p:spPr>
        <p:txBody>
          <a:bodyPr/>
          <a:lstStyle/>
          <a:p>
            <a:pPr lvl="0"/>
            <a:r>
              <a:rPr lang="en-US" dirty="0"/>
              <a:t>Click to add sub-header text. Indent for secondary levels and bullets. Or use buttons to add content, </a:t>
            </a:r>
          </a:p>
          <a:p>
            <a:pPr lvl="1"/>
            <a:r>
              <a:rPr lang="en-US" dirty="0"/>
              <a:t>Indent Level 1—Body copy</a:t>
            </a:r>
          </a:p>
          <a:p>
            <a:pPr lvl="2"/>
            <a:r>
              <a:rPr lang="en-US" dirty="0"/>
              <a:t>Indent Level 2—Bullets start here</a:t>
            </a:r>
          </a:p>
          <a:p>
            <a:pPr lvl="3"/>
            <a:r>
              <a:rPr lang="en-US" dirty="0"/>
              <a:t>Third level</a:t>
            </a:r>
          </a:p>
        </p:txBody>
      </p:sp>
      <p:sp>
        <p:nvSpPr>
          <p:cNvPr id="16" name="Text Placeholder 5"/>
          <p:cNvSpPr>
            <a:spLocks noGrp="1"/>
          </p:cNvSpPr>
          <p:nvPr>
            <p:ph type="body" sz="quarter" idx="20" hasCustomPrompt="1"/>
          </p:nvPr>
        </p:nvSpPr>
        <p:spPr>
          <a:xfrm>
            <a:off x="359999" y="3060000"/>
            <a:ext cx="1972800" cy="1566000"/>
          </a:xfrm>
        </p:spPr>
        <p:txBody>
          <a:bodyPr/>
          <a:lstStyle/>
          <a:p>
            <a:pPr lvl="0"/>
            <a:r>
              <a:rPr lang="en-US" dirty="0"/>
              <a:t>Click to add sub-header text. Indent for secondary levels and bullets. Or use buttons to add content, </a:t>
            </a:r>
          </a:p>
          <a:p>
            <a:pPr lvl="1"/>
            <a:r>
              <a:rPr lang="en-US" dirty="0"/>
              <a:t>Indent Level 1—Body copy</a:t>
            </a:r>
          </a:p>
          <a:p>
            <a:pPr lvl="2"/>
            <a:r>
              <a:rPr lang="en-US" dirty="0"/>
              <a:t>Indent Level 2—Bullets start here</a:t>
            </a:r>
          </a:p>
          <a:p>
            <a:pPr lvl="3"/>
            <a:r>
              <a:rPr lang="en-US" dirty="0"/>
              <a:t>Third level</a:t>
            </a:r>
          </a:p>
        </p:txBody>
      </p:sp>
      <p:sp>
        <p:nvSpPr>
          <p:cNvPr id="17" name="Text Placeholder 5"/>
          <p:cNvSpPr>
            <a:spLocks noGrp="1"/>
          </p:cNvSpPr>
          <p:nvPr>
            <p:ph type="body" sz="quarter" idx="21" hasCustomPrompt="1"/>
          </p:nvPr>
        </p:nvSpPr>
        <p:spPr>
          <a:xfrm>
            <a:off x="2510300" y="3060000"/>
            <a:ext cx="1972800" cy="1566000"/>
          </a:xfrm>
        </p:spPr>
        <p:txBody>
          <a:bodyPr/>
          <a:lstStyle/>
          <a:p>
            <a:pPr lvl="0"/>
            <a:r>
              <a:rPr lang="en-US" dirty="0"/>
              <a:t>Click to add sub-header text. Indent for secondary levels and bullets. Or use buttons to add content, </a:t>
            </a:r>
          </a:p>
          <a:p>
            <a:pPr lvl="1"/>
            <a:r>
              <a:rPr lang="en-US" dirty="0"/>
              <a:t>Indent Level 1—Body copy</a:t>
            </a:r>
          </a:p>
          <a:p>
            <a:pPr lvl="2"/>
            <a:r>
              <a:rPr lang="en-US" dirty="0"/>
              <a:t>Indent Level 2—Bullets start here</a:t>
            </a:r>
          </a:p>
          <a:p>
            <a:pPr lvl="3"/>
            <a:r>
              <a:rPr lang="en-US" dirty="0"/>
              <a:t>Third level</a:t>
            </a:r>
          </a:p>
        </p:txBody>
      </p:sp>
      <p:sp>
        <p:nvSpPr>
          <p:cNvPr id="18" name="Text Placeholder 5"/>
          <p:cNvSpPr>
            <a:spLocks noGrp="1"/>
          </p:cNvSpPr>
          <p:nvPr>
            <p:ph type="body" sz="quarter" idx="22" hasCustomPrompt="1"/>
          </p:nvPr>
        </p:nvSpPr>
        <p:spPr>
          <a:xfrm>
            <a:off x="4662000" y="3060000"/>
            <a:ext cx="1972800" cy="1566000"/>
          </a:xfrm>
        </p:spPr>
        <p:txBody>
          <a:bodyPr/>
          <a:lstStyle/>
          <a:p>
            <a:pPr lvl="0"/>
            <a:r>
              <a:rPr lang="en-US" dirty="0"/>
              <a:t>Click to add sub-header text. Indent for secondary levels and bullets. Or use buttons to add content, </a:t>
            </a:r>
          </a:p>
          <a:p>
            <a:pPr lvl="1"/>
            <a:r>
              <a:rPr lang="en-US" dirty="0"/>
              <a:t>Indent Level 1—Body copy</a:t>
            </a:r>
          </a:p>
          <a:p>
            <a:pPr lvl="2"/>
            <a:r>
              <a:rPr lang="en-US" dirty="0"/>
              <a:t>Indent Level 2—Bullets start here</a:t>
            </a:r>
          </a:p>
          <a:p>
            <a:pPr lvl="3"/>
            <a:r>
              <a:rPr lang="en-US" dirty="0"/>
              <a:t>Third level</a:t>
            </a:r>
          </a:p>
        </p:txBody>
      </p:sp>
      <p:sp>
        <p:nvSpPr>
          <p:cNvPr id="19" name="Text Placeholder 5"/>
          <p:cNvSpPr>
            <a:spLocks noGrp="1"/>
          </p:cNvSpPr>
          <p:nvPr>
            <p:ph type="body" sz="quarter" idx="23" hasCustomPrompt="1"/>
          </p:nvPr>
        </p:nvSpPr>
        <p:spPr>
          <a:xfrm>
            <a:off x="6811200" y="3060000"/>
            <a:ext cx="1972800" cy="1566000"/>
          </a:xfrm>
        </p:spPr>
        <p:txBody>
          <a:bodyPr/>
          <a:lstStyle/>
          <a:p>
            <a:pPr lvl="0"/>
            <a:r>
              <a:rPr lang="en-US" dirty="0"/>
              <a:t>Click to add sub-header text. Indent for secondary levels and bullets. Or use buttons to add content, </a:t>
            </a:r>
          </a:p>
          <a:p>
            <a:pPr lvl="1"/>
            <a:r>
              <a:rPr lang="en-US" dirty="0"/>
              <a:t>Indent Level 1—Body copy</a:t>
            </a:r>
          </a:p>
          <a:p>
            <a:pPr lvl="2"/>
            <a:r>
              <a:rPr lang="en-US" dirty="0"/>
              <a:t>Indent Level 2—Bullets start here</a:t>
            </a:r>
          </a:p>
          <a:p>
            <a:pPr lvl="3"/>
            <a:r>
              <a:rPr lang="en-US" dirty="0"/>
              <a:t>Third level</a:t>
            </a:r>
          </a:p>
        </p:txBody>
      </p:sp>
      <p:grpSp>
        <p:nvGrpSpPr>
          <p:cNvPr id="14" name="Group 4"/>
          <p:cNvGrpSpPr>
            <a:grpSpLocks noChangeAspect="1"/>
          </p:cNvGrpSpPr>
          <p:nvPr userDrawn="1"/>
        </p:nvGrpSpPr>
        <p:grpSpPr bwMode="auto">
          <a:xfrm>
            <a:off x="7764462" y="4708526"/>
            <a:ext cx="1020763" cy="174625"/>
            <a:chOff x="4918" y="2966"/>
            <a:chExt cx="643" cy="110"/>
          </a:xfrm>
        </p:grpSpPr>
        <p:sp>
          <p:nvSpPr>
            <p:cNvPr id="15" name="Freeform 5"/>
            <p:cNvSpPr>
              <a:spLocks noEditPoints="1"/>
            </p:cNvSpPr>
            <p:nvPr userDrawn="1"/>
          </p:nvSpPr>
          <p:spPr bwMode="auto">
            <a:xfrm>
              <a:off x="5121" y="3011"/>
              <a:ext cx="58" cy="64"/>
            </a:xfrm>
            <a:custGeom>
              <a:avLst/>
              <a:gdLst>
                <a:gd name="T0" fmla="*/ 55 w 112"/>
                <a:gd name="T1" fmla="*/ 92 h 121"/>
                <a:gd name="T2" fmla="*/ 55 w 112"/>
                <a:gd name="T3" fmla="*/ 92 h 121"/>
                <a:gd name="T4" fmla="*/ 33 w 112"/>
                <a:gd name="T5" fmla="*/ 78 h 121"/>
                <a:gd name="T6" fmla="*/ 55 w 112"/>
                <a:gd name="T7" fmla="*/ 66 h 121"/>
                <a:gd name="T8" fmla="*/ 78 w 112"/>
                <a:gd name="T9" fmla="*/ 66 h 121"/>
                <a:gd name="T10" fmla="*/ 78 w 112"/>
                <a:gd name="T11" fmla="*/ 73 h 121"/>
                <a:gd name="T12" fmla="*/ 55 w 112"/>
                <a:gd name="T13" fmla="*/ 92 h 121"/>
                <a:gd name="T14" fmla="*/ 78 w 112"/>
                <a:gd name="T15" fmla="*/ 43 h 121"/>
                <a:gd name="T16" fmla="*/ 78 w 112"/>
                <a:gd name="T17" fmla="*/ 43 h 121"/>
                <a:gd name="T18" fmla="*/ 56 w 112"/>
                <a:gd name="T19" fmla="*/ 43 h 121"/>
                <a:gd name="T20" fmla="*/ 0 w 112"/>
                <a:gd name="T21" fmla="*/ 81 h 121"/>
                <a:gd name="T22" fmla="*/ 55 w 112"/>
                <a:gd name="T23" fmla="*/ 121 h 121"/>
                <a:gd name="T24" fmla="*/ 111 w 112"/>
                <a:gd name="T25" fmla="*/ 77 h 121"/>
                <a:gd name="T26" fmla="*/ 112 w 112"/>
                <a:gd name="T27" fmla="*/ 61 h 121"/>
                <a:gd name="T28" fmla="*/ 111 w 112"/>
                <a:gd name="T29" fmla="*/ 44 h 121"/>
                <a:gd name="T30" fmla="*/ 56 w 112"/>
                <a:gd name="T31" fmla="*/ 0 h 121"/>
                <a:gd name="T32" fmla="*/ 19 w 112"/>
                <a:gd name="T33" fmla="*/ 5 h 121"/>
                <a:gd name="T34" fmla="*/ 19 w 112"/>
                <a:gd name="T35" fmla="*/ 33 h 121"/>
                <a:gd name="T36" fmla="*/ 49 w 112"/>
                <a:gd name="T37" fmla="*/ 27 h 121"/>
                <a:gd name="T38" fmla="*/ 78 w 112"/>
                <a:gd name="T39" fmla="*/ 43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12" h="121">
                  <a:moveTo>
                    <a:pt x="55" y="92"/>
                  </a:moveTo>
                  <a:lnTo>
                    <a:pt x="55" y="92"/>
                  </a:lnTo>
                  <a:cubicBezTo>
                    <a:pt x="41" y="92"/>
                    <a:pt x="33" y="86"/>
                    <a:pt x="33" y="78"/>
                  </a:cubicBezTo>
                  <a:cubicBezTo>
                    <a:pt x="33" y="71"/>
                    <a:pt x="38" y="66"/>
                    <a:pt x="55" y="66"/>
                  </a:cubicBezTo>
                  <a:lnTo>
                    <a:pt x="78" y="66"/>
                  </a:lnTo>
                  <a:cubicBezTo>
                    <a:pt x="78" y="66"/>
                    <a:pt x="78" y="70"/>
                    <a:pt x="78" y="73"/>
                  </a:cubicBezTo>
                  <a:cubicBezTo>
                    <a:pt x="78" y="86"/>
                    <a:pt x="70" y="92"/>
                    <a:pt x="55" y="92"/>
                  </a:cubicBezTo>
                  <a:close/>
                  <a:moveTo>
                    <a:pt x="78" y="43"/>
                  </a:moveTo>
                  <a:lnTo>
                    <a:pt x="78" y="43"/>
                  </a:lnTo>
                  <a:lnTo>
                    <a:pt x="56" y="43"/>
                  </a:lnTo>
                  <a:cubicBezTo>
                    <a:pt x="17" y="43"/>
                    <a:pt x="0" y="55"/>
                    <a:pt x="0" y="81"/>
                  </a:cubicBezTo>
                  <a:cubicBezTo>
                    <a:pt x="0" y="106"/>
                    <a:pt x="23" y="121"/>
                    <a:pt x="55" y="121"/>
                  </a:cubicBezTo>
                  <a:cubicBezTo>
                    <a:pt x="88" y="121"/>
                    <a:pt x="110" y="104"/>
                    <a:pt x="111" y="77"/>
                  </a:cubicBezTo>
                  <a:cubicBezTo>
                    <a:pt x="112" y="72"/>
                    <a:pt x="112" y="68"/>
                    <a:pt x="112" y="61"/>
                  </a:cubicBezTo>
                  <a:cubicBezTo>
                    <a:pt x="112" y="54"/>
                    <a:pt x="112" y="49"/>
                    <a:pt x="111" y="44"/>
                  </a:cubicBezTo>
                  <a:cubicBezTo>
                    <a:pt x="109" y="12"/>
                    <a:pt x="86" y="0"/>
                    <a:pt x="56" y="0"/>
                  </a:cubicBezTo>
                  <a:cubicBezTo>
                    <a:pt x="37" y="0"/>
                    <a:pt x="22" y="5"/>
                    <a:pt x="19" y="5"/>
                  </a:cubicBezTo>
                  <a:lnTo>
                    <a:pt x="19" y="33"/>
                  </a:lnTo>
                  <a:cubicBezTo>
                    <a:pt x="23" y="31"/>
                    <a:pt x="36" y="27"/>
                    <a:pt x="49" y="27"/>
                  </a:cubicBezTo>
                  <a:cubicBezTo>
                    <a:pt x="65" y="27"/>
                    <a:pt x="78" y="30"/>
                    <a:pt x="78" y="43"/>
                  </a:cubicBezTo>
                  <a:close/>
                </a:path>
              </a:pathLst>
            </a:custGeom>
            <a:solidFill>
              <a:srgbClr val="ED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" name="Freeform 6"/>
            <p:cNvSpPr>
              <a:spLocks/>
            </p:cNvSpPr>
            <p:nvPr userDrawn="1"/>
          </p:nvSpPr>
          <p:spPr bwMode="auto">
            <a:xfrm>
              <a:off x="5186" y="2988"/>
              <a:ext cx="61" cy="86"/>
            </a:xfrm>
            <a:custGeom>
              <a:avLst/>
              <a:gdLst>
                <a:gd name="T0" fmla="*/ 0 w 118"/>
                <a:gd name="T1" fmla="*/ 0 h 160"/>
                <a:gd name="T2" fmla="*/ 0 w 118"/>
                <a:gd name="T3" fmla="*/ 0 h 160"/>
                <a:gd name="T4" fmla="*/ 0 w 118"/>
                <a:gd name="T5" fmla="*/ 160 h 160"/>
                <a:gd name="T6" fmla="*/ 36 w 118"/>
                <a:gd name="T7" fmla="*/ 160 h 160"/>
                <a:gd name="T8" fmla="*/ 36 w 118"/>
                <a:gd name="T9" fmla="*/ 114 h 160"/>
                <a:gd name="T10" fmla="*/ 73 w 118"/>
                <a:gd name="T11" fmla="*/ 160 h 160"/>
                <a:gd name="T12" fmla="*/ 118 w 118"/>
                <a:gd name="T13" fmla="*/ 160 h 160"/>
                <a:gd name="T14" fmla="*/ 70 w 118"/>
                <a:gd name="T15" fmla="*/ 100 h 160"/>
                <a:gd name="T16" fmla="*/ 115 w 118"/>
                <a:gd name="T17" fmla="*/ 46 h 160"/>
                <a:gd name="T18" fmla="*/ 72 w 118"/>
                <a:gd name="T19" fmla="*/ 46 h 160"/>
                <a:gd name="T20" fmla="*/ 36 w 118"/>
                <a:gd name="T21" fmla="*/ 92 h 160"/>
                <a:gd name="T22" fmla="*/ 36 w 118"/>
                <a:gd name="T23" fmla="*/ 0 h 160"/>
                <a:gd name="T24" fmla="*/ 0 w 118"/>
                <a:gd name="T25" fmla="*/ 0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8" h="160">
                  <a:moveTo>
                    <a:pt x="0" y="0"/>
                  </a:moveTo>
                  <a:lnTo>
                    <a:pt x="0" y="0"/>
                  </a:lnTo>
                  <a:lnTo>
                    <a:pt x="0" y="160"/>
                  </a:lnTo>
                  <a:lnTo>
                    <a:pt x="36" y="160"/>
                  </a:lnTo>
                  <a:lnTo>
                    <a:pt x="36" y="114"/>
                  </a:lnTo>
                  <a:lnTo>
                    <a:pt x="73" y="160"/>
                  </a:lnTo>
                  <a:lnTo>
                    <a:pt x="118" y="160"/>
                  </a:lnTo>
                  <a:lnTo>
                    <a:pt x="70" y="100"/>
                  </a:lnTo>
                  <a:lnTo>
                    <a:pt x="115" y="46"/>
                  </a:lnTo>
                  <a:lnTo>
                    <a:pt x="72" y="46"/>
                  </a:lnTo>
                  <a:lnTo>
                    <a:pt x="36" y="92"/>
                  </a:lnTo>
                  <a:lnTo>
                    <a:pt x="3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D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" name="Freeform 7"/>
            <p:cNvSpPr>
              <a:spLocks noEditPoints="1"/>
            </p:cNvSpPr>
            <p:nvPr userDrawn="1"/>
          </p:nvSpPr>
          <p:spPr bwMode="auto">
            <a:xfrm>
              <a:off x="4983" y="3011"/>
              <a:ext cx="64" cy="64"/>
            </a:xfrm>
            <a:custGeom>
              <a:avLst/>
              <a:gdLst>
                <a:gd name="T0" fmla="*/ 62 w 124"/>
                <a:gd name="T1" fmla="*/ 30 h 121"/>
                <a:gd name="T2" fmla="*/ 62 w 124"/>
                <a:gd name="T3" fmla="*/ 30 h 121"/>
                <a:gd name="T4" fmla="*/ 35 w 124"/>
                <a:gd name="T5" fmla="*/ 61 h 121"/>
                <a:gd name="T6" fmla="*/ 62 w 124"/>
                <a:gd name="T7" fmla="*/ 90 h 121"/>
                <a:gd name="T8" fmla="*/ 88 w 124"/>
                <a:gd name="T9" fmla="*/ 61 h 121"/>
                <a:gd name="T10" fmla="*/ 62 w 124"/>
                <a:gd name="T11" fmla="*/ 30 h 121"/>
                <a:gd name="T12" fmla="*/ 62 w 124"/>
                <a:gd name="T13" fmla="*/ 121 h 121"/>
                <a:gd name="T14" fmla="*/ 62 w 124"/>
                <a:gd name="T15" fmla="*/ 121 h 121"/>
                <a:gd name="T16" fmla="*/ 0 w 124"/>
                <a:gd name="T17" fmla="*/ 61 h 121"/>
                <a:gd name="T18" fmla="*/ 62 w 124"/>
                <a:gd name="T19" fmla="*/ 0 h 121"/>
                <a:gd name="T20" fmla="*/ 124 w 124"/>
                <a:gd name="T21" fmla="*/ 61 h 121"/>
                <a:gd name="T22" fmla="*/ 62 w 124"/>
                <a:gd name="T23" fmla="*/ 121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24" h="121">
                  <a:moveTo>
                    <a:pt x="62" y="30"/>
                  </a:moveTo>
                  <a:lnTo>
                    <a:pt x="62" y="30"/>
                  </a:lnTo>
                  <a:cubicBezTo>
                    <a:pt x="46" y="30"/>
                    <a:pt x="35" y="42"/>
                    <a:pt x="35" y="61"/>
                  </a:cubicBezTo>
                  <a:cubicBezTo>
                    <a:pt x="35" y="79"/>
                    <a:pt x="46" y="90"/>
                    <a:pt x="62" y="90"/>
                  </a:cubicBezTo>
                  <a:cubicBezTo>
                    <a:pt x="77" y="90"/>
                    <a:pt x="88" y="79"/>
                    <a:pt x="88" y="61"/>
                  </a:cubicBezTo>
                  <a:cubicBezTo>
                    <a:pt x="88" y="42"/>
                    <a:pt x="77" y="30"/>
                    <a:pt x="62" y="30"/>
                  </a:cubicBezTo>
                  <a:close/>
                  <a:moveTo>
                    <a:pt x="62" y="121"/>
                  </a:moveTo>
                  <a:lnTo>
                    <a:pt x="62" y="121"/>
                  </a:lnTo>
                  <a:cubicBezTo>
                    <a:pt x="26" y="121"/>
                    <a:pt x="0" y="98"/>
                    <a:pt x="0" y="61"/>
                  </a:cubicBezTo>
                  <a:cubicBezTo>
                    <a:pt x="0" y="24"/>
                    <a:pt x="26" y="0"/>
                    <a:pt x="62" y="0"/>
                  </a:cubicBezTo>
                  <a:cubicBezTo>
                    <a:pt x="97" y="0"/>
                    <a:pt x="124" y="24"/>
                    <a:pt x="124" y="61"/>
                  </a:cubicBezTo>
                  <a:cubicBezTo>
                    <a:pt x="124" y="98"/>
                    <a:pt x="97" y="121"/>
                    <a:pt x="62" y="121"/>
                  </a:cubicBezTo>
                  <a:close/>
                </a:path>
              </a:pathLst>
            </a:custGeom>
            <a:solidFill>
              <a:srgbClr val="ED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" name="Freeform 8"/>
            <p:cNvSpPr>
              <a:spLocks/>
            </p:cNvSpPr>
            <p:nvPr userDrawn="1"/>
          </p:nvSpPr>
          <p:spPr bwMode="auto">
            <a:xfrm>
              <a:off x="4918" y="2991"/>
              <a:ext cx="70" cy="83"/>
            </a:xfrm>
            <a:custGeom>
              <a:avLst/>
              <a:gdLst>
                <a:gd name="T0" fmla="*/ 84 w 136"/>
                <a:gd name="T1" fmla="*/ 0 h 155"/>
                <a:gd name="T2" fmla="*/ 84 w 136"/>
                <a:gd name="T3" fmla="*/ 0 h 155"/>
                <a:gd name="T4" fmla="*/ 39 w 136"/>
                <a:gd name="T5" fmla="*/ 62 h 155"/>
                <a:gd name="T6" fmla="*/ 39 w 136"/>
                <a:gd name="T7" fmla="*/ 0 h 155"/>
                <a:gd name="T8" fmla="*/ 0 w 136"/>
                <a:gd name="T9" fmla="*/ 0 h 155"/>
                <a:gd name="T10" fmla="*/ 0 w 136"/>
                <a:gd name="T11" fmla="*/ 155 h 155"/>
                <a:gd name="T12" fmla="*/ 39 w 136"/>
                <a:gd name="T13" fmla="*/ 155 h 155"/>
                <a:gd name="T14" fmla="*/ 39 w 136"/>
                <a:gd name="T15" fmla="*/ 88 h 155"/>
                <a:gd name="T16" fmla="*/ 86 w 136"/>
                <a:gd name="T17" fmla="*/ 155 h 155"/>
                <a:gd name="T18" fmla="*/ 136 w 136"/>
                <a:gd name="T19" fmla="*/ 155 h 155"/>
                <a:gd name="T20" fmla="*/ 75 w 136"/>
                <a:gd name="T21" fmla="*/ 73 h 155"/>
                <a:gd name="T22" fmla="*/ 131 w 136"/>
                <a:gd name="T23" fmla="*/ 0 h 155"/>
                <a:gd name="T24" fmla="*/ 84 w 136"/>
                <a:gd name="T25" fmla="*/ 0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6" h="155">
                  <a:moveTo>
                    <a:pt x="84" y="0"/>
                  </a:moveTo>
                  <a:lnTo>
                    <a:pt x="84" y="0"/>
                  </a:lnTo>
                  <a:lnTo>
                    <a:pt x="39" y="62"/>
                  </a:lnTo>
                  <a:lnTo>
                    <a:pt x="39" y="0"/>
                  </a:lnTo>
                  <a:lnTo>
                    <a:pt x="0" y="0"/>
                  </a:lnTo>
                  <a:lnTo>
                    <a:pt x="0" y="155"/>
                  </a:lnTo>
                  <a:lnTo>
                    <a:pt x="39" y="155"/>
                  </a:lnTo>
                  <a:lnTo>
                    <a:pt x="39" y="88"/>
                  </a:lnTo>
                  <a:lnTo>
                    <a:pt x="86" y="155"/>
                  </a:lnTo>
                  <a:lnTo>
                    <a:pt x="136" y="155"/>
                  </a:lnTo>
                  <a:lnTo>
                    <a:pt x="75" y="73"/>
                  </a:lnTo>
                  <a:lnTo>
                    <a:pt x="131" y="0"/>
                  </a:lnTo>
                  <a:lnTo>
                    <a:pt x="84" y="0"/>
                  </a:lnTo>
                  <a:close/>
                </a:path>
              </a:pathLst>
            </a:custGeom>
            <a:solidFill>
              <a:srgbClr val="ED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" name="Freeform 9"/>
            <p:cNvSpPr>
              <a:spLocks noEditPoints="1"/>
            </p:cNvSpPr>
            <p:nvPr userDrawn="1"/>
          </p:nvSpPr>
          <p:spPr bwMode="auto">
            <a:xfrm>
              <a:off x="5053" y="2988"/>
              <a:ext cx="64" cy="87"/>
            </a:xfrm>
            <a:custGeom>
              <a:avLst/>
              <a:gdLst>
                <a:gd name="T0" fmla="*/ 62 w 123"/>
                <a:gd name="T1" fmla="*/ 132 h 163"/>
                <a:gd name="T2" fmla="*/ 62 w 123"/>
                <a:gd name="T3" fmla="*/ 132 h 163"/>
                <a:gd name="T4" fmla="*/ 35 w 123"/>
                <a:gd name="T5" fmla="*/ 102 h 163"/>
                <a:gd name="T6" fmla="*/ 62 w 123"/>
                <a:gd name="T7" fmla="*/ 72 h 163"/>
                <a:gd name="T8" fmla="*/ 89 w 123"/>
                <a:gd name="T9" fmla="*/ 102 h 163"/>
                <a:gd name="T10" fmla="*/ 62 w 123"/>
                <a:gd name="T11" fmla="*/ 132 h 163"/>
                <a:gd name="T12" fmla="*/ 123 w 123"/>
                <a:gd name="T13" fmla="*/ 0 h 163"/>
                <a:gd name="T14" fmla="*/ 123 w 123"/>
                <a:gd name="T15" fmla="*/ 0 h 163"/>
                <a:gd name="T16" fmla="*/ 87 w 123"/>
                <a:gd name="T17" fmla="*/ 0 h 163"/>
                <a:gd name="T18" fmla="*/ 87 w 123"/>
                <a:gd name="T19" fmla="*/ 49 h 163"/>
                <a:gd name="T20" fmla="*/ 60 w 123"/>
                <a:gd name="T21" fmla="*/ 42 h 163"/>
                <a:gd name="T22" fmla="*/ 0 w 123"/>
                <a:gd name="T23" fmla="*/ 103 h 163"/>
                <a:gd name="T24" fmla="*/ 62 w 123"/>
                <a:gd name="T25" fmla="*/ 163 h 163"/>
                <a:gd name="T26" fmla="*/ 123 w 123"/>
                <a:gd name="T27" fmla="*/ 98 h 163"/>
                <a:gd name="T28" fmla="*/ 123 w 123"/>
                <a:gd name="T29" fmla="*/ 0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3" h="163">
                  <a:moveTo>
                    <a:pt x="62" y="132"/>
                  </a:moveTo>
                  <a:lnTo>
                    <a:pt x="62" y="132"/>
                  </a:lnTo>
                  <a:cubicBezTo>
                    <a:pt x="46" y="132"/>
                    <a:pt x="35" y="121"/>
                    <a:pt x="35" y="102"/>
                  </a:cubicBezTo>
                  <a:cubicBezTo>
                    <a:pt x="35" y="84"/>
                    <a:pt x="46" y="72"/>
                    <a:pt x="62" y="72"/>
                  </a:cubicBezTo>
                  <a:cubicBezTo>
                    <a:pt x="77" y="72"/>
                    <a:pt x="89" y="84"/>
                    <a:pt x="89" y="102"/>
                  </a:cubicBezTo>
                  <a:cubicBezTo>
                    <a:pt x="89" y="121"/>
                    <a:pt x="77" y="132"/>
                    <a:pt x="62" y="132"/>
                  </a:cubicBezTo>
                  <a:close/>
                  <a:moveTo>
                    <a:pt x="123" y="0"/>
                  </a:moveTo>
                  <a:lnTo>
                    <a:pt x="123" y="0"/>
                  </a:lnTo>
                  <a:lnTo>
                    <a:pt x="87" y="0"/>
                  </a:lnTo>
                  <a:lnTo>
                    <a:pt x="87" y="49"/>
                  </a:lnTo>
                  <a:cubicBezTo>
                    <a:pt x="85" y="48"/>
                    <a:pt x="75" y="42"/>
                    <a:pt x="60" y="42"/>
                  </a:cubicBezTo>
                  <a:cubicBezTo>
                    <a:pt x="25" y="42"/>
                    <a:pt x="0" y="66"/>
                    <a:pt x="0" y="103"/>
                  </a:cubicBezTo>
                  <a:cubicBezTo>
                    <a:pt x="0" y="140"/>
                    <a:pt x="26" y="163"/>
                    <a:pt x="62" y="163"/>
                  </a:cubicBezTo>
                  <a:cubicBezTo>
                    <a:pt x="103" y="163"/>
                    <a:pt x="123" y="135"/>
                    <a:pt x="123" y="98"/>
                  </a:cubicBezTo>
                  <a:lnTo>
                    <a:pt x="123" y="0"/>
                  </a:lnTo>
                  <a:close/>
                </a:path>
              </a:pathLst>
            </a:custGeom>
            <a:solidFill>
              <a:srgbClr val="ED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" name="Freeform 10"/>
            <p:cNvSpPr>
              <a:spLocks noEditPoints="1"/>
            </p:cNvSpPr>
            <p:nvPr userDrawn="1"/>
          </p:nvSpPr>
          <p:spPr bwMode="auto">
            <a:xfrm>
              <a:off x="5121" y="3011"/>
              <a:ext cx="58" cy="64"/>
            </a:xfrm>
            <a:custGeom>
              <a:avLst/>
              <a:gdLst>
                <a:gd name="T0" fmla="*/ 55 w 112"/>
                <a:gd name="T1" fmla="*/ 92 h 121"/>
                <a:gd name="T2" fmla="*/ 55 w 112"/>
                <a:gd name="T3" fmla="*/ 92 h 121"/>
                <a:gd name="T4" fmla="*/ 33 w 112"/>
                <a:gd name="T5" fmla="*/ 78 h 121"/>
                <a:gd name="T6" fmla="*/ 55 w 112"/>
                <a:gd name="T7" fmla="*/ 66 h 121"/>
                <a:gd name="T8" fmla="*/ 78 w 112"/>
                <a:gd name="T9" fmla="*/ 66 h 121"/>
                <a:gd name="T10" fmla="*/ 78 w 112"/>
                <a:gd name="T11" fmla="*/ 73 h 121"/>
                <a:gd name="T12" fmla="*/ 55 w 112"/>
                <a:gd name="T13" fmla="*/ 92 h 121"/>
                <a:gd name="T14" fmla="*/ 78 w 112"/>
                <a:gd name="T15" fmla="*/ 43 h 121"/>
                <a:gd name="T16" fmla="*/ 78 w 112"/>
                <a:gd name="T17" fmla="*/ 43 h 121"/>
                <a:gd name="T18" fmla="*/ 56 w 112"/>
                <a:gd name="T19" fmla="*/ 43 h 121"/>
                <a:gd name="T20" fmla="*/ 0 w 112"/>
                <a:gd name="T21" fmla="*/ 81 h 121"/>
                <a:gd name="T22" fmla="*/ 55 w 112"/>
                <a:gd name="T23" fmla="*/ 121 h 121"/>
                <a:gd name="T24" fmla="*/ 111 w 112"/>
                <a:gd name="T25" fmla="*/ 77 h 121"/>
                <a:gd name="T26" fmla="*/ 112 w 112"/>
                <a:gd name="T27" fmla="*/ 61 h 121"/>
                <a:gd name="T28" fmla="*/ 111 w 112"/>
                <a:gd name="T29" fmla="*/ 44 h 121"/>
                <a:gd name="T30" fmla="*/ 56 w 112"/>
                <a:gd name="T31" fmla="*/ 0 h 121"/>
                <a:gd name="T32" fmla="*/ 19 w 112"/>
                <a:gd name="T33" fmla="*/ 5 h 121"/>
                <a:gd name="T34" fmla="*/ 19 w 112"/>
                <a:gd name="T35" fmla="*/ 33 h 121"/>
                <a:gd name="T36" fmla="*/ 49 w 112"/>
                <a:gd name="T37" fmla="*/ 27 h 121"/>
                <a:gd name="T38" fmla="*/ 78 w 112"/>
                <a:gd name="T39" fmla="*/ 43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12" h="121">
                  <a:moveTo>
                    <a:pt x="55" y="92"/>
                  </a:moveTo>
                  <a:lnTo>
                    <a:pt x="55" y="92"/>
                  </a:lnTo>
                  <a:cubicBezTo>
                    <a:pt x="41" y="92"/>
                    <a:pt x="33" y="86"/>
                    <a:pt x="33" y="78"/>
                  </a:cubicBezTo>
                  <a:cubicBezTo>
                    <a:pt x="33" y="71"/>
                    <a:pt x="38" y="66"/>
                    <a:pt x="55" y="66"/>
                  </a:cubicBezTo>
                  <a:lnTo>
                    <a:pt x="78" y="66"/>
                  </a:lnTo>
                  <a:cubicBezTo>
                    <a:pt x="78" y="66"/>
                    <a:pt x="78" y="70"/>
                    <a:pt x="78" y="73"/>
                  </a:cubicBezTo>
                  <a:cubicBezTo>
                    <a:pt x="78" y="86"/>
                    <a:pt x="70" y="92"/>
                    <a:pt x="55" y="92"/>
                  </a:cubicBezTo>
                  <a:close/>
                  <a:moveTo>
                    <a:pt x="78" y="43"/>
                  </a:moveTo>
                  <a:lnTo>
                    <a:pt x="78" y="43"/>
                  </a:lnTo>
                  <a:lnTo>
                    <a:pt x="56" y="43"/>
                  </a:lnTo>
                  <a:cubicBezTo>
                    <a:pt x="17" y="43"/>
                    <a:pt x="0" y="55"/>
                    <a:pt x="0" y="81"/>
                  </a:cubicBezTo>
                  <a:cubicBezTo>
                    <a:pt x="0" y="106"/>
                    <a:pt x="23" y="121"/>
                    <a:pt x="55" y="121"/>
                  </a:cubicBezTo>
                  <a:cubicBezTo>
                    <a:pt x="88" y="121"/>
                    <a:pt x="110" y="104"/>
                    <a:pt x="111" y="77"/>
                  </a:cubicBezTo>
                  <a:cubicBezTo>
                    <a:pt x="112" y="72"/>
                    <a:pt x="112" y="68"/>
                    <a:pt x="112" y="61"/>
                  </a:cubicBezTo>
                  <a:cubicBezTo>
                    <a:pt x="112" y="54"/>
                    <a:pt x="112" y="49"/>
                    <a:pt x="111" y="44"/>
                  </a:cubicBezTo>
                  <a:cubicBezTo>
                    <a:pt x="109" y="12"/>
                    <a:pt x="86" y="0"/>
                    <a:pt x="56" y="0"/>
                  </a:cubicBezTo>
                  <a:cubicBezTo>
                    <a:pt x="37" y="0"/>
                    <a:pt x="22" y="5"/>
                    <a:pt x="19" y="5"/>
                  </a:cubicBezTo>
                  <a:lnTo>
                    <a:pt x="19" y="33"/>
                  </a:lnTo>
                  <a:cubicBezTo>
                    <a:pt x="23" y="31"/>
                    <a:pt x="36" y="27"/>
                    <a:pt x="49" y="27"/>
                  </a:cubicBezTo>
                  <a:cubicBezTo>
                    <a:pt x="65" y="27"/>
                    <a:pt x="78" y="30"/>
                    <a:pt x="78" y="43"/>
                  </a:cubicBezTo>
                  <a:close/>
                </a:path>
              </a:pathLst>
            </a:custGeom>
            <a:solidFill>
              <a:srgbClr val="ED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5" name="Freeform 11"/>
            <p:cNvSpPr>
              <a:spLocks/>
            </p:cNvSpPr>
            <p:nvPr userDrawn="1"/>
          </p:nvSpPr>
          <p:spPr bwMode="auto">
            <a:xfrm>
              <a:off x="5186" y="2988"/>
              <a:ext cx="61" cy="86"/>
            </a:xfrm>
            <a:custGeom>
              <a:avLst/>
              <a:gdLst>
                <a:gd name="T0" fmla="*/ 0 w 118"/>
                <a:gd name="T1" fmla="*/ 0 h 160"/>
                <a:gd name="T2" fmla="*/ 0 w 118"/>
                <a:gd name="T3" fmla="*/ 0 h 160"/>
                <a:gd name="T4" fmla="*/ 0 w 118"/>
                <a:gd name="T5" fmla="*/ 160 h 160"/>
                <a:gd name="T6" fmla="*/ 36 w 118"/>
                <a:gd name="T7" fmla="*/ 160 h 160"/>
                <a:gd name="T8" fmla="*/ 36 w 118"/>
                <a:gd name="T9" fmla="*/ 114 h 160"/>
                <a:gd name="T10" fmla="*/ 73 w 118"/>
                <a:gd name="T11" fmla="*/ 160 h 160"/>
                <a:gd name="T12" fmla="*/ 118 w 118"/>
                <a:gd name="T13" fmla="*/ 160 h 160"/>
                <a:gd name="T14" fmla="*/ 70 w 118"/>
                <a:gd name="T15" fmla="*/ 100 h 160"/>
                <a:gd name="T16" fmla="*/ 115 w 118"/>
                <a:gd name="T17" fmla="*/ 46 h 160"/>
                <a:gd name="T18" fmla="*/ 72 w 118"/>
                <a:gd name="T19" fmla="*/ 46 h 160"/>
                <a:gd name="T20" fmla="*/ 36 w 118"/>
                <a:gd name="T21" fmla="*/ 92 h 160"/>
                <a:gd name="T22" fmla="*/ 36 w 118"/>
                <a:gd name="T23" fmla="*/ 0 h 160"/>
                <a:gd name="T24" fmla="*/ 0 w 118"/>
                <a:gd name="T25" fmla="*/ 0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8" h="160">
                  <a:moveTo>
                    <a:pt x="0" y="0"/>
                  </a:moveTo>
                  <a:lnTo>
                    <a:pt x="0" y="0"/>
                  </a:lnTo>
                  <a:lnTo>
                    <a:pt x="0" y="160"/>
                  </a:lnTo>
                  <a:lnTo>
                    <a:pt x="36" y="160"/>
                  </a:lnTo>
                  <a:lnTo>
                    <a:pt x="36" y="114"/>
                  </a:lnTo>
                  <a:lnTo>
                    <a:pt x="73" y="160"/>
                  </a:lnTo>
                  <a:lnTo>
                    <a:pt x="118" y="160"/>
                  </a:lnTo>
                  <a:lnTo>
                    <a:pt x="70" y="100"/>
                  </a:lnTo>
                  <a:lnTo>
                    <a:pt x="115" y="46"/>
                  </a:lnTo>
                  <a:lnTo>
                    <a:pt x="72" y="46"/>
                  </a:lnTo>
                  <a:lnTo>
                    <a:pt x="36" y="92"/>
                  </a:lnTo>
                  <a:lnTo>
                    <a:pt x="3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D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" name="Freeform 12"/>
            <p:cNvSpPr>
              <a:spLocks noEditPoints="1"/>
            </p:cNvSpPr>
            <p:nvPr userDrawn="1"/>
          </p:nvSpPr>
          <p:spPr bwMode="auto">
            <a:xfrm>
              <a:off x="4983" y="3011"/>
              <a:ext cx="64" cy="64"/>
            </a:xfrm>
            <a:custGeom>
              <a:avLst/>
              <a:gdLst>
                <a:gd name="T0" fmla="*/ 62 w 124"/>
                <a:gd name="T1" fmla="*/ 30 h 121"/>
                <a:gd name="T2" fmla="*/ 62 w 124"/>
                <a:gd name="T3" fmla="*/ 30 h 121"/>
                <a:gd name="T4" fmla="*/ 35 w 124"/>
                <a:gd name="T5" fmla="*/ 61 h 121"/>
                <a:gd name="T6" fmla="*/ 62 w 124"/>
                <a:gd name="T7" fmla="*/ 90 h 121"/>
                <a:gd name="T8" fmla="*/ 88 w 124"/>
                <a:gd name="T9" fmla="*/ 61 h 121"/>
                <a:gd name="T10" fmla="*/ 62 w 124"/>
                <a:gd name="T11" fmla="*/ 30 h 121"/>
                <a:gd name="T12" fmla="*/ 62 w 124"/>
                <a:gd name="T13" fmla="*/ 121 h 121"/>
                <a:gd name="T14" fmla="*/ 62 w 124"/>
                <a:gd name="T15" fmla="*/ 121 h 121"/>
                <a:gd name="T16" fmla="*/ 0 w 124"/>
                <a:gd name="T17" fmla="*/ 61 h 121"/>
                <a:gd name="T18" fmla="*/ 62 w 124"/>
                <a:gd name="T19" fmla="*/ 0 h 121"/>
                <a:gd name="T20" fmla="*/ 124 w 124"/>
                <a:gd name="T21" fmla="*/ 61 h 121"/>
                <a:gd name="T22" fmla="*/ 62 w 124"/>
                <a:gd name="T23" fmla="*/ 121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24" h="121">
                  <a:moveTo>
                    <a:pt x="62" y="30"/>
                  </a:moveTo>
                  <a:lnTo>
                    <a:pt x="62" y="30"/>
                  </a:lnTo>
                  <a:cubicBezTo>
                    <a:pt x="46" y="30"/>
                    <a:pt x="35" y="42"/>
                    <a:pt x="35" y="61"/>
                  </a:cubicBezTo>
                  <a:cubicBezTo>
                    <a:pt x="35" y="79"/>
                    <a:pt x="46" y="90"/>
                    <a:pt x="62" y="90"/>
                  </a:cubicBezTo>
                  <a:cubicBezTo>
                    <a:pt x="77" y="90"/>
                    <a:pt x="88" y="79"/>
                    <a:pt x="88" y="61"/>
                  </a:cubicBezTo>
                  <a:cubicBezTo>
                    <a:pt x="88" y="42"/>
                    <a:pt x="77" y="30"/>
                    <a:pt x="62" y="30"/>
                  </a:cubicBezTo>
                  <a:close/>
                  <a:moveTo>
                    <a:pt x="62" y="121"/>
                  </a:moveTo>
                  <a:lnTo>
                    <a:pt x="62" y="121"/>
                  </a:lnTo>
                  <a:cubicBezTo>
                    <a:pt x="26" y="121"/>
                    <a:pt x="0" y="98"/>
                    <a:pt x="0" y="61"/>
                  </a:cubicBezTo>
                  <a:cubicBezTo>
                    <a:pt x="0" y="24"/>
                    <a:pt x="26" y="0"/>
                    <a:pt x="62" y="0"/>
                  </a:cubicBezTo>
                  <a:cubicBezTo>
                    <a:pt x="97" y="0"/>
                    <a:pt x="124" y="24"/>
                    <a:pt x="124" y="61"/>
                  </a:cubicBezTo>
                  <a:cubicBezTo>
                    <a:pt x="124" y="98"/>
                    <a:pt x="97" y="121"/>
                    <a:pt x="62" y="121"/>
                  </a:cubicBezTo>
                  <a:close/>
                </a:path>
              </a:pathLst>
            </a:custGeom>
            <a:solidFill>
              <a:srgbClr val="ED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" name="Freeform 13"/>
            <p:cNvSpPr>
              <a:spLocks/>
            </p:cNvSpPr>
            <p:nvPr userDrawn="1"/>
          </p:nvSpPr>
          <p:spPr bwMode="auto">
            <a:xfrm>
              <a:off x="4918" y="2991"/>
              <a:ext cx="70" cy="83"/>
            </a:xfrm>
            <a:custGeom>
              <a:avLst/>
              <a:gdLst>
                <a:gd name="T0" fmla="*/ 84 w 136"/>
                <a:gd name="T1" fmla="*/ 0 h 155"/>
                <a:gd name="T2" fmla="*/ 84 w 136"/>
                <a:gd name="T3" fmla="*/ 0 h 155"/>
                <a:gd name="T4" fmla="*/ 39 w 136"/>
                <a:gd name="T5" fmla="*/ 62 h 155"/>
                <a:gd name="T6" fmla="*/ 39 w 136"/>
                <a:gd name="T7" fmla="*/ 0 h 155"/>
                <a:gd name="T8" fmla="*/ 0 w 136"/>
                <a:gd name="T9" fmla="*/ 0 h 155"/>
                <a:gd name="T10" fmla="*/ 0 w 136"/>
                <a:gd name="T11" fmla="*/ 155 h 155"/>
                <a:gd name="T12" fmla="*/ 39 w 136"/>
                <a:gd name="T13" fmla="*/ 155 h 155"/>
                <a:gd name="T14" fmla="*/ 39 w 136"/>
                <a:gd name="T15" fmla="*/ 88 h 155"/>
                <a:gd name="T16" fmla="*/ 86 w 136"/>
                <a:gd name="T17" fmla="*/ 155 h 155"/>
                <a:gd name="T18" fmla="*/ 136 w 136"/>
                <a:gd name="T19" fmla="*/ 155 h 155"/>
                <a:gd name="T20" fmla="*/ 75 w 136"/>
                <a:gd name="T21" fmla="*/ 73 h 155"/>
                <a:gd name="T22" fmla="*/ 131 w 136"/>
                <a:gd name="T23" fmla="*/ 0 h 155"/>
                <a:gd name="T24" fmla="*/ 84 w 136"/>
                <a:gd name="T25" fmla="*/ 0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6" h="155">
                  <a:moveTo>
                    <a:pt x="84" y="0"/>
                  </a:moveTo>
                  <a:lnTo>
                    <a:pt x="84" y="0"/>
                  </a:lnTo>
                  <a:lnTo>
                    <a:pt x="39" y="62"/>
                  </a:lnTo>
                  <a:lnTo>
                    <a:pt x="39" y="0"/>
                  </a:lnTo>
                  <a:lnTo>
                    <a:pt x="0" y="0"/>
                  </a:lnTo>
                  <a:lnTo>
                    <a:pt x="0" y="155"/>
                  </a:lnTo>
                  <a:lnTo>
                    <a:pt x="39" y="155"/>
                  </a:lnTo>
                  <a:lnTo>
                    <a:pt x="39" y="88"/>
                  </a:lnTo>
                  <a:lnTo>
                    <a:pt x="86" y="155"/>
                  </a:lnTo>
                  <a:lnTo>
                    <a:pt x="136" y="155"/>
                  </a:lnTo>
                  <a:lnTo>
                    <a:pt x="75" y="73"/>
                  </a:lnTo>
                  <a:lnTo>
                    <a:pt x="131" y="0"/>
                  </a:lnTo>
                  <a:lnTo>
                    <a:pt x="84" y="0"/>
                  </a:lnTo>
                  <a:close/>
                </a:path>
              </a:pathLst>
            </a:custGeom>
            <a:solidFill>
              <a:srgbClr val="ED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8" name="Freeform 14"/>
            <p:cNvSpPr>
              <a:spLocks noEditPoints="1"/>
            </p:cNvSpPr>
            <p:nvPr userDrawn="1"/>
          </p:nvSpPr>
          <p:spPr bwMode="auto">
            <a:xfrm>
              <a:off x="5053" y="2988"/>
              <a:ext cx="64" cy="87"/>
            </a:xfrm>
            <a:custGeom>
              <a:avLst/>
              <a:gdLst>
                <a:gd name="T0" fmla="*/ 62 w 123"/>
                <a:gd name="T1" fmla="*/ 132 h 163"/>
                <a:gd name="T2" fmla="*/ 62 w 123"/>
                <a:gd name="T3" fmla="*/ 132 h 163"/>
                <a:gd name="T4" fmla="*/ 35 w 123"/>
                <a:gd name="T5" fmla="*/ 102 h 163"/>
                <a:gd name="T6" fmla="*/ 62 w 123"/>
                <a:gd name="T7" fmla="*/ 72 h 163"/>
                <a:gd name="T8" fmla="*/ 89 w 123"/>
                <a:gd name="T9" fmla="*/ 102 h 163"/>
                <a:gd name="T10" fmla="*/ 62 w 123"/>
                <a:gd name="T11" fmla="*/ 132 h 163"/>
                <a:gd name="T12" fmla="*/ 123 w 123"/>
                <a:gd name="T13" fmla="*/ 0 h 163"/>
                <a:gd name="T14" fmla="*/ 123 w 123"/>
                <a:gd name="T15" fmla="*/ 0 h 163"/>
                <a:gd name="T16" fmla="*/ 87 w 123"/>
                <a:gd name="T17" fmla="*/ 0 h 163"/>
                <a:gd name="T18" fmla="*/ 87 w 123"/>
                <a:gd name="T19" fmla="*/ 49 h 163"/>
                <a:gd name="T20" fmla="*/ 60 w 123"/>
                <a:gd name="T21" fmla="*/ 42 h 163"/>
                <a:gd name="T22" fmla="*/ 0 w 123"/>
                <a:gd name="T23" fmla="*/ 103 h 163"/>
                <a:gd name="T24" fmla="*/ 62 w 123"/>
                <a:gd name="T25" fmla="*/ 163 h 163"/>
                <a:gd name="T26" fmla="*/ 123 w 123"/>
                <a:gd name="T27" fmla="*/ 98 h 163"/>
                <a:gd name="T28" fmla="*/ 123 w 123"/>
                <a:gd name="T29" fmla="*/ 0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3" h="163">
                  <a:moveTo>
                    <a:pt x="62" y="132"/>
                  </a:moveTo>
                  <a:lnTo>
                    <a:pt x="62" y="132"/>
                  </a:lnTo>
                  <a:cubicBezTo>
                    <a:pt x="46" y="132"/>
                    <a:pt x="35" y="121"/>
                    <a:pt x="35" y="102"/>
                  </a:cubicBezTo>
                  <a:cubicBezTo>
                    <a:pt x="35" y="84"/>
                    <a:pt x="46" y="72"/>
                    <a:pt x="62" y="72"/>
                  </a:cubicBezTo>
                  <a:cubicBezTo>
                    <a:pt x="77" y="72"/>
                    <a:pt x="89" y="84"/>
                    <a:pt x="89" y="102"/>
                  </a:cubicBezTo>
                  <a:cubicBezTo>
                    <a:pt x="89" y="121"/>
                    <a:pt x="77" y="132"/>
                    <a:pt x="62" y="132"/>
                  </a:cubicBezTo>
                  <a:close/>
                  <a:moveTo>
                    <a:pt x="123" y="0"/>
                  </a:moveTo>
                  <a:lnTo>
                    <a:pt x="123" y="0"/>
                  </a:lnTo>
                  <a:lnTo>
                    <a:pt x="87" y="0"/>
                  </a:lnTo>
                  <a:lnTo>
                    <a:pt x="87" y="49"/>
                  </a:lnTo>
                  <a:cubicBezTo>
                    <a:pt x="85" y="48"/>
                    <a:pt x="75" y="42"/>
                    <a:pt x="60" y="42"/>
                  </a:cubicBezTo>
                  <a:cubicBezTo>
                    <a:pt x="25" y="42"/>
                    <a:pt x="0" y="66"/>
                    <a:pt x="0" y="103"/>
                  </a:cubicBezTo>
                  <a:cubicBezTo>
                    <a:pt x="0" y="140"/>
                    <a:pt x="26" y="163"/>
                    <a:pt x="62" y="163"/>
                  </a:cubicBezTo>
                  <a:cubicBezTo>
                    <a:pt x="103" y="163"/>
                    <a:pt x="123" y="135"/>
                    <a:pt x="123" y="98"/>
                  </a:cubicBezTo>
                  <a:lnTo>
                    <a:pt x="123" y="0"/>
                  </a:lnTo>
                  <a:close/>
                </a:path>
              </a:pathLst>
            </a:custGeom>
            <a:solidFill>
              <a:srgbClr val="ED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" name="Freeform 15"/>
            <p:cNvSpPr>
              <a:spLocks noEditPoints="1"/>
            </p:cNvSpPr>
            <p:nvPr userDrawn="1"/>
          </p:nvSpPr>
          <p:spPr bwMode="auto">
            <a:xfrm>
              <a:off x="5273" y="3010"/>
              <a:ext cx="61" cy="66"/>
            </a:xfrm>
            <a:custGeom>
              <a:avLst/>
              <a:gdLst>
                <a:gd name="T0" fmla="*/ 119 w 119"/>
                <a:gd name="T1" fmla="*/ 121 h 125"/>
                <a:gd name="T2" fmla="*/ 119 w 119"/>
                <a:gd name="T3" fmla="*/ 121 h 125"/>
                <a:gd name="T4" fmla="*/ 86 w 119"/>
                <a:gd name="T5" fmla="*/ 121 h 125"/>
                <a:gd name="T6" fmla="*/ 86 w 119"/>
                <a:gd name="T7" fmla="*/ 110 h 125"/>
                <a:gd name="T8" fmla="*/ 86 w 119"/>
                <a:gd name="T9" fmla="*/ 110 h 125"/>
                <a:gd name="T10" fmla="*/ 54 w 119"/>
                <a:gd name="T11" fmla="*/ 125 h 125"/>
                <a:gd name="T12" fmla="*/ 0 w 119"/>
                <a:gd name="T13" fmla="*/ 62 h 125"/>
                <a:gd name="T14" fmla="*/ 53 w 119"/>
                <a:gd name="T15" fmla="*/ 0 h 125"/>
                <a:gd name="T16" fmla="*/ 86 w 119"/>
                <a:gd name="T17" fmla="*/ 15 h 125"/>
                <a:gd name="T18" fmla="*/ 86 w 119"/>
                <a:gd name="T19" fmla="*/ 4 h 125"/>
                <a:gd name="T20" fmla="*/ 119 w 119"/>
                <a:gd name="T21" fmla="*/ 4 h 125"/>
                <a:gd name="T22" fmla="*/ 119 w 119"/>
                <a:gd name="T23" fmla="*/ 121 h 125"/>
                <a:gd name="T24" fmla="*/ 89 w 119"/>
                <a:gd name="T25" fmla="*/ 62 h 125"/>
                <a:gd name="T26" fmla="*/ 89 w 119"/>
                <a:gd name="T27" fmla="*/ 62 h 125"/>
                <a:gd name="T28" fmla="*/ 62 w 119"/>
                <a:gd name="T29" fmla="*/ 29 h 125"/>
                <a:gd name="T30" fmla="*/ 34 w 119"/>
                <a:gd name="T31" fmla="*/ 62 h 125"/>
                <a:gd name="T32" fmla="*/ 62 w 119"/>
                <a:gd name="T33" fmla="*/ 95 h 125"/>
                <a:gd name="T34" fmla="*/ 89 w 119"/>
                <a:gd name="T35" fmla="*/ 62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19" h="125">
                  <a:moveTo>
                    <a:pt x="119" y="121"/>
                  </a:moveTo>
                  <a:lnTo>
                    <a:pt x="119" y="121"/>
                  </a:lnTo>
                  <a:lnTo>
                    <a:pt x="86" y="121"/>
                  </a:lnTo>
                  <a:lnTo>
                    <a:pt x="86" y="110"/>
                  </a:lnTo>
                  <a:lnTo>
                    <a:pt x="86" y="110"/>
                  </a:lnTo>
                  <a:cubicBezTo>
                    <a:pt x="79" y="119"/>
                    <a:pt x="66" y="125"/>
                    <a:pt x="54" y="125"/>
                  </a:cubicBezTo>
                  <a:cubicBezTo>
                    <a:pt x="20" y="125"/>
                    <a:pt x="0" y="93"/>
                    <a:pt x="0" y="62"/>
                  </a:cubicBezTo>
                  <a:cubicBezTo>
                    <a:pt x="0" y="31"/>
                    <a:pt x="20" y="0"/>
                    <a:pt x="53" y="0"/>
                  </a:cubicBezTo>
                  <a:cubicBezTo>
                    <a:pt x="66" y="0"/>
                    <a:pt x="78" y="5"/>
                    <a:pt x="86" y="15"/>
                  </a:cubicBezTo>
                  <a:lnTo>
                    <a:pt x="86" y="4"/>
                  </a:lnTo>
                  <a:lnTo>
                    <a:pt x="119" y="4"/>
                  </a:lnTo>
                  <a:lnTo>
                    <a:pt x="119" y="121"/>
                  </a:lnTo>
                  <a:close/>
                  <a:moveTo>
                    <a:pt x="89" y="62"/>
                  </a:moveTo>
                  <a:lnTo>
                    <a:pt x="89" y="62"/>
                  </a:lnTo>
                  <a:cubicBezTo>
                    <a:pt x="89" y="46"/>
                    <a:pt x="79" y="29"/>
                    <a:pt x="62" y="29"/>
                  </a:cubicBezTo>
                  <a:cubicBezTo>
                    <a:pt x="44" y="29"/>
                    <a:pt x="34" y="46"/>
                    <a:pt x="34" y="62"/>
                  </a:cubicBezTo>
                  <a:cubicBezTo>
                    <a:pt x="34" y="78"/>
                    <a:pt x="44" y="95"/>
                    <a:pt x="62" y="95"/>
                  </a:cubicBezTo>
                  <a:cubicBezTo>
                    <a:pt x="79" y="95"/>
                    <a:pt x="89" y="78"/>
                    <a:pt x="89" y="62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0" name="Freeform 16"/>
            <p:cNvSpPr>
              <a:spLocks/>
            </p:cNvSpPr>
            <p:nvPr userDrawn="1"/>
          </p:nvSpPr>
          <p:spPr bwMode="auto">
            <a:xfrm>
              <a:off x="5347" y="2966"/>
              <a:ext cx="17" cy="108"/>
            </a:xfrm>
            <a:custGeom>
              <a:avLst/>
              <a:gdLst>
                <a:gd name="T0" fmla="*/ 0 w 33"/>
                <a:gd name="T1" fmla="*/ 202 h 202"/>
                <a:gd name="T2" fmla="*/ 0 w 33"/>
                <a:gd name="T3" fmla="*/ 202 h 202"/>
                <a:gd name="T4" fmla="*/ 33 w 33"/>
                <a:gd name="T5" fmla="*/ 202 h 202"/>
                <a:gd name="T6" fmla="*/ 33 w 33"/>
                <a:gd name="T7" fmla="*/ 0 h 202"/>
                <a:gd name="T8" fmla="*/ 0 w 33"/>
                <a:gd name="T9" fmla="*/ 0 h 202"/>
                <a:gd name="T10" fmla="*/ 0 w 33"/>
                <a:gd name="T11" fmla="*/ 202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3" h="202">
                  <a:moveTo>
                    <a:pt x="0" y="202"/>
                  </a:moveTo>
                  <a:lnTo>
                    <a:pt x="0" y="202"/>
                  </a:lnTo>
                  <a:lnTo>
                    <a:pt x="33" y="202"/>
                  </a:lnTo>
                  <a:lnTo>
                    <a:pt x="33" y="0"/>
                  </a:lnTo>
                  <a:lnTo>
                    <a:pt x="0" y="0"/>
                  </a:lnTo>
                  <a:lnTo>
                    <a:pt x="0" y="202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" name="Freeform 17"/>
            <p:cNvSpPr>
              <a:spLocks noEditPoints="1"/>
            </p:cNvSpPr>
            <p:nvPr userDrawn="1"/>
          </p:nvSpPr>
          <p:spPr bwMode="auto">
            <a:xfrm>
              <a:off x="5371" y="3010"/>
              <a:ext cx="62" cy="66"/>
            </a:xfrm>
            <a:custGeom>
              <a:avLst/>
              <a:gdLst>
                <a:gd name="T0" fmla="*/ 119 w 119"/>
                <a:gd name="T1" fmla="*/ 121 h 125"/>
                <a:gd name="T2" fmla="*/ 119 w 119"/>
                <a:gd name="T3" fmla="*/ 121 h 125"/>
                <a:gd name="T4" fmla="*/ 86 w 119"/>
                <a:gd name="T5" fmla="*/ 121 h 125"/>
                <a:gd name="T6" fmla="*/ 86 w 119"/>
                <a:gd name="T7" fmla="*/ 110 h 125"/>
                <a:gd name="T8" fmla="*/ 86 w 119"/>
                <a:gd name="T9" fmla="*/ 110 h 125"/>
                <a:gd name="T10" fmla="*/ 54 w 119"/>
                <a:gd name="T11" fmla="*/ 125 h 125"/>
                <a:gd name="T12" fmla="*/ 0 w 119"/>
                <a:gd name="T13" fmla="*/ 62 h 125"/>
                <a:gd name="T14" fmla="*/ 54 w 119"/>
                <a:gd name="T15" fmla="*/ 0 h 125"/>
                <a:gd name="T16" fmla="*/ 86 w 119"/>
                <a:gd name="T17" fmla="*/ 15 h 125"/>
                <a:gd name="T18" fmla="*/ 86 w 119"/>
                <a:gd name="T19" fmla="*/ 4 h 125"/>
                <a:gd name="T20" fmla="*/ 119 w 119"/>
                <a:gd name="T21" fmla="*/ 4 h 125"/>
                <a:gd name="T22" fmla="*/ 119 w 119"/>
                <a:gd name="T23" fmla="*/ 121 h 125"/>
                <a:gd name="T24" fmla="*/ 90 w 119"/>
                <a:gd name="T25" fmla="*/ 62 h 125"/>
                <a:gd name="T26" fmla="*/ 90 w 119"/>
                <a:gd name="T27" fmla="*/ 62 h 125"/>
                <a:gd name="T28" fmla="*/ 62 w 119"/>
                <a:gd name="T29" fmla="*/ 29 h 125"/>
                <a:gd name="T30" fmla="*/ 34 w 119"/>
                <a:gd name="T31" fmla="*/ 62 h 125"/>
                <a:gd name="T32" fmla="*/ 62 w 119"/>
                <a:gd name="T33" fmla="*/ 95 h 125"/>
                <a:gd name="T34" fmla="*/ 90 w 119"/>
                <a:gd name="T35" fmla="*/ 62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19" h="125">
                  <a:moveTo>
                    <a:pt x="119" y="121"/>
                  </a:moveTo>
                  <a:lnTo>
                    <a:pt x="119" y="121"/>
                  </a:lnTo>
                  <a:lnTo>
                    <a:pt x="86" y="121"/>
                  </a:lnTo>
                  <a:lnTo>
                    <a:pt x="86" y="110"/>
                  </a:lnTo>
                  <a:lnTo>
                    <a:pt x="86" y="110"/>
                  </a:lnTo>
                  <a:cubicBezTo>
                    <a:pt x="79" y="119"/>
                    <a:pt x="66" y="125"/>
                    <a:pt x="54" y="125"/>
                  </a:cubicBezTo>
                  <a:cubicBezTo>
                    <a:pt x="20" y="125"/>
                    <a:pt x="0" y="93"/>
                    <a:pt x="0" y="62"/>
                  </a:cubicBezTo>
                  <a:cubicBezTo>
                    <a:pt x="0" y="31"/>
                    <a:pt x="20" y="0"/>
                    <a:pt x="54" y="0"/>
                  </a:cubicBezTo>
                  <a:cubicBezTo>
                    <a:pt x="66" y="0"/>
                    <a:pt x="78" y="5"/>
                    <a:pt x="86" y="15"/>
                  </a:cubicBezTo>
                  <a:lnTo>
                    <a:pt x="86" y="4"/>
                  </a:lnTo>
                  <a:lnTo>
                    <a:pt x="119" y="4"/>
                  </a:lnTo>
                  <a:lnTo>
                    <a:pt x="119" y="121"/>
                  </a:lnTo>
                  <a:close/>
                  <a:moveTo>
                    <a:pt x="90" y="62"/>
                  </a:moveTo>
                  <a:lnTo>
                    <a:pt x="90" y="62"/>
                  </a:lnTo>
                  <a:cubicBezTo>
                    <a:pt x="90" y="46"/>
                    <a:pt x="79" y="29"/>
                    <a:pt x="62" y="29"/>
                  </a:cubicBezTo>
                  <a:cubicBezTo>
                    <a:pt x="45" y="29"/>
                    <a:pt x="34" y="46"/>
                    <a:pt x="34" y="62"/>
                  </a:cubicBezTo>
                  <a:cubicBezTo>
                    <a:pt x="34" y="78"/>
                    <a:pt x="45" y="95"/>
                    <a:pt x="62" y="95"/>
                  </a:cubicBezTo>
                  <a:cubicBezTo>
                    <a:pt x="79" y="95"/>
                    <a:pt x="90" y="78"/>
                    <a:pt x="90" y="62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2" name="Freeform 18"/>
            <p:cNvSpPr>
              <a:spLocks/>
            </p:cNvSpPr>
            <p:nvPr userDrawn="1"/>
          </p:nvSpPr>
          <p:spPr bwMode="auto">
            <a:xfrm>
              <a:off x="5445" y="3010"/>
              <a:ext cx="40" cy="64"/>
            </a:xfrm>
            <a:custGeom>
              <a:avLst/>
              <a:gdLst>
                <a:gd name="T0" fmla="*/ 34 w 77"/>
                <a:gd name="T1" fmla="*/ 16 h 121"/>
                <a:gd name="T2" fmla="*/ 34 w 77"/>
                <a:gd name="T3" fmla="*/ 16 h 121"/>
                <a:gd name="T4" fmla="*/ 34 w 77"/>
                <a:gd name="T5" fmla="*/ 16 h 121"/>
                <a:gd name="T6" fmla="*/ 63 w 77"/>
                <a:gd name="T7" fmla="*/ 0 h 121"/>
                <a:gd name="T8" fmla="*/ 77 w 77"/>
                <a:gd name="T9" fmla="*/ 3 h 121"/>
                <a:gd name="T10" fmla="*/ 73 w 77"/>
                <a:gd name="T11" fmla="*/ 34 h 121"/>
                <a:gd name="T12" fmla="*/ 59 w 77"/>
                <a:gd name="T13" fmla="*/ 29 h 121"/>
                <a:gd name="T14" fmla="*/ 34 w 77"/>
                <a:gd name="T15" fmla="*/ 68 h 121"/>
                <a:gd name="T16" fmla="*/ 34 w 77"/>
                <a:gd name="T17" fmla="*/ 121 h 121"/>
                <a:gd name="T18" fmla="*/ 0 w 77"/>
                <a:gd name="T19" fmla="*/ 121 h 121"/>
                <a:gd name="T20" fmla="*/ 0 w 77"/>
                <a:gd name="T21" fmla="*/ 4 h 121"/>
                <a:gd name="T22" fmla="*/ 34 w 77"/>
                <a:gd name="T23" fmla="*/ 4 h 121"/>
                <a:gd name="T24" fmla="*/ 34 w 77"/>
                <a:gd name="T25" fmla="*/ 16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7" h="121">
                  <a:moveTo>
                    <a:pt x="34" y="16"/>
                  </a:moveTo>
                  <a:lnTo>
                    <a:pt x="34" y="16"/>
                  </a:lnTo>
                  <a:lnTo>
                    <a:pt x="34" y="16"/>
                  </a:lnTo>
                  <a:cubicBezTo>
                    <a:pt x="41" y="5"/>
                    <a:pt x="51" y="0"/>
                    <a:pt x="63" y="0"/>
                  </a:cubicBezTo>
                  <a:cubicBezTo>
                    <a:pt x="68" y="0"/>
                    <a:pt x="73" y="1"/>
                    <a:pt x="77" y="3"/>
                  </a:cubicBezTo>
                  <a:lnTo>
                    <a:pt x="73" y="34"/>
                  </a:lnTo>
                  <a:cubicBezTo>
                    <a:pt x="69" y="31"/>
                    <a:pt x="64" y="29"/>
                    <a:pt x="59" y="29"/>
                  </a:cubicBezTo>
                  <a:cubicBezTo>
                    <a:pt x="36" y="29"/>
                    <a:pt x="34" y="50"/>
                    <a:pt x="34" y="68"/>
                  </a:cubicBezTo>
                  <a:lnTo>
                    <a:pt x="34" y="121"/>
                  </a:lnTo>
                  <a:lnTo>
                    <a:pt x="0" y="121"/>
                  </a:lnTo>
                  <a:lnTo>
                    <a:pt x="0" y="4"/>
                  </a:lnTo>
                  <a:lnTo>
                    <a:pt x="34" y="4"/>
                  </a:lnTo>
                  <a:lnTo>
                    <a:pt x="34" y="16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3" name="Freeform 19"/>
            <p:cNvSpPr>
              <a:spLocks noEditPoints="1"/>
            </p:cNvSpPr>
            <p:nvPr userDrawn="1"/>
          </p:nvSpPr>
          <p:spPr bwMode="auto">
            <a:xfrm>
              <a:off x="5490" y="2975"/>
              <a:ext cx="21" cy="99"/>
            </a:xfrm>
            <a:custGeom>
              <a:avLst/>
              <a:gdLst>
                <a:gd name="T0" fmla="*/ 40 w 40"/>
                <a:gd name="T1" fmla="*/ 19 h 186"/>
                <a:gd name="T2" fmla="*/ 40 w 40"/>
                <a:gd name="T3" fmla="*/ 19 h 186"/>
                <a:gd name="T4" fmla="*/ 20 w 40"/>
                <a:gd name="T5" fmla="*/ 39 h 186"/>
                <a:gd name="T6" fmla="*/ 0 w 40"/>
                <a:gd name="T7" fmla="*/ 19 h 186"/>
                <a:gd name="T8" fmla="*/ 20 w 40"/>
                <a:gd name="T9" fmla="*/ 0 h 186"/>
                <a:gd name="T10" fmla="*/ 40 w 40"/>
                <a:gd name="T11" fmla="*/ 19 h 186"/>
                <a:gd name="T12" fmla="*/ 37 w 40"/>
                <a:gd name="T13" fmla="*/ 186 h 186"/>
                <a:gd name="T14" fmla="*/ 37 w 40"/>
                <a:gd name="T15" fmla="*/ 186 h 186"/>
                <a:gd name="T16" fmla="*/ 3 w 40"/>
                <a:gd name="T17" fmla="*/ 186 h 186"/>
                <a:gd name="T18" fmla="*/ 3 w 40"/>
                <a:gd name="T19" fmla="*/ 69 h 186"/>
                <a:gd name="T20" fmla="*/ 37 w 40"/>
                <a:gd name="T21" fmla="*/ 69 h 186"/>
                <a:gd name="T22" fmla="*/ 37 w 40"/>
                <a:gd name="T23" fmla="*/ 186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0" h="186">
                  <a:moveTo>
                    <a:pt x="40" y="19"/>
                  </a:moveTo>
                  <a:lnTo>
                    <a:pt x="40" y="19"/>
                  </a:lnTo>
                  <a:cubicBezTo>
                    <a:pt x="40" y="30"/>
                    <a:pt x="31" y="39"/>
                    <a:pt x="20" y="39"/>
                  </a:cubicBez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19"/>
                  </a:cubicBezTo>
                  <a:close/>
                  <a:moveTo>
                    <a:pt x="37" y="186"/>
                  </a:moveTo>
                  <a:lnTo>
                    <a:pt x="37" y="186"/>
                  </a:lnTo>
                  <a:lnTo>
                    <a:pt x="3" y="186"/>
                  </a:lnTo>
                  <a:lnTo>
                    <a:pt x="3" y="69"/>
                  </a:lnTo>
                  <a:lnTo>
                    <a:pt x="37" y="69"/>
                  </a:lnTo>
                  <a:lnTo>
                    <a:pt x="37" y="186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4" name="Freeform 20"/>
            <p:cNvSpPr>
              <a:spLocks/>
            </p:cNvSpPr>
            <p:nvPr userDrawn="1"/>
          </p:nvSpPr>
          <p:spPr bwMode="auto">
            <a:xfrm>
              <a:off x="5516" y="3010"/>
              <a:ext cx="45" cy="66"/>
            </a:xfrm>
            <a:custGeom>
              <a:avLst/>
              <a:gdLst>
                <a:gd name="T0" fmla="*/ 67 w 87"/>
                <a:gd name="T1" fmla="*/ 31 h 125"/>
                <a:gd name="T2" fmla="*/ 67 w 87"/>
                <a:gd name="T3" fmla="*/ 31 h 125"/>
                <a:gd name="T4" fmla="*/ 49 w 87"/>
                <a:gd name="T5" fmla="*/ 23 h 125"/>
                <a:gd name="T6" fmla="*/ 38 w 87"/>
                <a:gd name="T7" fmla="*/ 33 h 125"/>
                <a:gd name="T8" fmla="*/ 62 w 87"/>
                <a:gd name="T9" fmla="*/ 49 h 125"/>
                <a:gd name="T10" fmla="*/ 87 w 87"/>
                <a:gd name="T11" fmla="*/ 83 h 125"/>
                <a:gd name="T12" fmla="*/ 41 w 87"/>
                <a:gd name="T13" fmla="*/ 125 h 125"/>
                <a:gd name="T14" fmla="*/ 0 w 87"/>
                <a:gd name="T15" fmla="*/ 105 h 125"/>
                <a:gd name="T16" fmla="*/ 15 w 87"/>
                <a:gd name="T17" fmla="*/ 85 h 125"/>
                <a:gd name="T18" fmla="*/ 40 w 87"/>
                <a:gd name="T19" fmla="*/ 99 h 125"/>
                <a:gd name="T20" fmla="*/ 53 w 87"/>
                <a:gd name="T21" fmla="*/ 86 h 125"/>
                <a:gd name="T22" fmla="*/ 30 w 87"/>
                <a:gd name="T23" fmla="*/ 68 h 125"/>
                <a:gd name="T24" fmla="*/ 6 w 87"/>
                <a:gd name="T25" fmla="*/ 38 h 125"/>
                <a:gd name="T26" fmla="*/ 44 w 87"/>
                <a:gd name="T27" fmla="*/ 0 h 125"/>
                <a:gd name="T28" fmla="*/ 81 w 87"/>
                <a:gd name="T29" fmla="*/ 12 h 125"/>
                <a:gd name="T30" fmla="*/ 67 w 87"/>
                <a:gd name="T31" fmla="*/ 31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87" h="125">
                  <a:moveTo>
                    <a:pt x="67" y="31"/>
                  </a:moveTo>
                  <a:lnTo>
                    <a:pt x="67" y="31"/>
                  </a:lnTo>
                  <a:cubicBezTo>
                    <a:pt x="62" y="27"/>
                    <a:pt x="56" y="23"/>
                    <a:pt x="49" y="23"/>
                  </a:cubicBezTo>
                  <a:cubicBezTo>
                    <a:pt x="44" y="23"/>
                    <a:pt x="38" y="27"/>
                    <a:pt x="38" y="33"/>
                  </a:cubicBezTo>
                  <a:cubicBezTo>
                    <a:pt x="38" y="42"/>
                    <a:pt x="51" y="44"/>
                    <a:pt x="62" y="49"/>
                  </a:cubicBezTo>
                  <a:cubicBezTo>
                    <a:pt x="75" y="55"/>
                    <a:pt x="87" y="63"/>
                    <a:pt x="87" y="83"/>
                  </a:cubicBezTo>
                  <a:cubicBezTo>
                    <a:pt x="87" y="109"/>
                    <a:pt x="66" y="125"/>
                    <a:pt x="41" y="125"/>
                  </a:cubicBezTo>
                  <a:cubicBezTo>
                    <a:pt x="25" y="125"/>
                    <a:pt x="10" y="117"/>
                    <a:pt x="0" y="105"/>
                  </a:cubicBezTo>
                  <a:lnTo>
                    <a:pt x="15" y="85"/>
                  </a:lnTo>
                  <a:cubicBezTo>
                    <a:pt x="21" y="92"/>
                    <a:pt x="30" y="99"/>
                    <a:pt x="40" y="99"/>
                  </a:cubicBezTo>
                  <a:cubicBezTo>
                    <a:pt x="47" y="99"/>
                    <a:pt x="53" y="94"/>
                    <a:pt x="53" y="86"/>
                  </a:cubicBezTo>
                  <a:cubicBezTo>
                    <a:pt x="53" y="76"/>
                    <a:pt x="41" y="73"/>
                    <a:pt x="30" y="68"/>
                  </a:cubicBezTo>
                  <a:cubicBezTo>
                    <a:pt x="18" y="63"/>
                    <a:pt x="6" y="57"/>
                    <a:pt x="6" y="38"/>
                  </a:cubicBezTo>
                  <a:cubicBezTo>
                    <a:pt x="6" y="16"/>
                    <a:pt x="22" y="0"/>
                    <a:pt x="44" y="0"/>
                  </a:cubicBezTo>
                  <a:cubicBezTo>
                    <a:pt x="56" y="0"/>
                    <a:pt x="72" y="4"/>
                    <a:pt x="81" y="12"/>
                  </a:cubicBezTo>
                  <a:lnTo>
                    <a:pt x="67" y="31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39209070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c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add page title here, refrain from using more than one line</a:t>
            </a:r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dirty="0"/>
              <a:t>© 2016 Kodak </a:t>
            </a:r>
            <a:r>
              <a:rPr lang="en-GB" dirty="0" err="1"/>
              <a:t>Alaris</a:t>
            </a:r>
            <a:r>
              <a:rPr lang="en-GB" dirty="0"/>
              <a:t> Inc.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9EEDEC3-62C2-4363-BB26-E6EA1895165E}" type="slidenum">
              <a:rPr lang="en-GB" smtClean="0"/>
              <a:pPr/>
              <a:t>‹#›</a:t>
            </a:fld>
            <a:endParaRPr lang="en-GB"/>
          </a:p>
        </p:txBody>
      </p:sp>
      <p:grpSp>
        <p:nvGrpSpPr>
          <p:cNvPr id="51" name="Group 4"/>
          <p:cNvGrpSpPr>
            <a:grpSpLocks noChangeAspect="1"/>
          </p:cNvGrpSpPr>
          <p:nvPr userDrawn="1"/>
        </p:nvGrpSpPr>
        <p:grpSpPr bwMode="auto">
          <a:xfrm>
            <a:off x="7764462" y="4708526"/>
            <a:ext cx="1020763" cy="174625"/>
            <a:chOff x="4918" y="2966"/>
            <a:chExt cx="643" cy="110"/>
          </a:xfrm>
        </p:grpSpPr>
        <p:sp>
          <p:nvSpPr>
            <p:cNvPr id="52" name="Freeform 5"/>
            <p:cNvSpPr>
              <a:spLocks noEditPoints="1"/>
            </p:cNvSpPr>
            <p:nvPr userDrawn="1"/>
          </p:nvSpPr>
          <p:spPr bwMode="auto">
            <a:xfrm>
              <a:off x="5121" y="3011"/>
              <a:ext cx="58" cy="64"/>
            </a:xfrm>
            <a:custGeom>
              <a:avLst/>
              <a:gdLst>
                <a:gd name="T0" fmla="*/ 55 w 112"/>
                <a:gd name="T1" fmla="*/ 92 h 121"/>
                <a:gd name="T2" fmla="*/ 55 w 112"/>
                <a:gd name="T3" fmla="*/ 92 h 121"/>
                <a:gd name="T4" fmla="*/ 33 w 112"/>
                <a:gd name="T5" fmla="*/ 78 h 121"/>
                <a:gd name="T6" fmla="*/ 55 w 112"/>
                <a:gd name="T7" fmla="*/ 66 h 121"/>
                <a:gd name="T8" fmla="*/ 78 w 112"/>
                <a:gd name="T9" fmla="*/ 66 h 121"/>
                <a:gd name="T10" fmla="*/ 78 w 112"/>
                <a:gd name="T11" fmla="*/ 73 h 121"/>
                <a:gd name="T12" fmla="*/ 55 w 112"/>
                <a:gd name="T13" fmla="*/ 92 h 121"/>
                <a:gd name="T14" fmla="*/ 78 w 112"/>
                <a:gd name="T15" fmla="*/ 43 h 121"/>
                <a:gd name="T16" fmla="*/ 78 w 112"/>
                <a:gd name="T17" fmla="*/ 43 h 121"/>
                <a:gd name="T18" fmla="*/ 56 w 112"/>
                <a:gd name="T19" fmla="*/ 43 h 121"/>
                <a:gd name="T20" fmla="*/ 0 w 112"/>
                <a:gd name="T21" fmla="*/ 81 h 121"/>
                <a:gd name="T22" fmla="*/ 55 w 112"/>
                <a:gd name="T23" fmla="*/ 121 h 121"/>
                <a:gd name="T24" fmla="*/ 111 w 112"/>
                <a:gd name="T25" fmla="*/ 77 h 121"/>
                <a:gd name="T26" fmla="*/ 112 w 112"/>
                <a:gd name="T27" fmla="*/ 61 h 121"/>
                <a:gd name="T28" fmla="*/ 111 w 112"/>
                <a:gd name="T29" fmla="*/ 44 h 121"/>
                <a:gd name="T30" fmla="*/ 56 w 112"/>
                <a:gd name="T31" fmla="*/ 0 h 121"/>
                <a:gd name="T32" fmla="*/ 19 w 112"/>
                <a:gd name="T33" fmla="*/ 5 h 121"/>
                <a:gd name="T34" fmla="*/ 19 w 112"/>
                <a:gd name="T35" fmla="*/ 33 h 121"/>
                <a:gd name="T36" fmla="*/ 49 w 112"/>
                <a:gd name="T37" fmla="*/ 27 h 121"/>
                <a:gd name="T38" fmla="*/ 78 w 112"/>
                <a:gd name="T39" fmla="*/ 43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12" h="121">
                  <a:moveTo>
                    <a:pt x="55" y="92"/>
                  </a:moveTo>
                  <a:lnTo>
                    <a:pt x="55" y="92"/>
                  </a:lnTo>
                  <a:cubicBezTo>
                    <a:pt x="41" y="92"/>
                    <a:pt x="33" y="86"/>
                    <a:pt x="33" y="78"/>
                  </a:cubicBezTo>
                  <a:cubicBezTo>
                    <a:pt x="33" y="71"/>
                    <a:pt x="38" y="66"/>
                    <a:pt x="55" y="66"/>
                  </a:cubicBezTo>
                  <a:lnTo>
                    <a:pt x="78" y="66"/>
                  </a:lnTo>
                  <a:cubicBezTo>
                    <a:pt x="78" y="66"/>
                    <a:pt x="78" y="70"/>
                    <a:pt x="78" y="73"/>
                  </a:cubicBezTo>
                  <a:cubicBezTo>
                    <a:pt x="78" y="86"/>
                    <a:pt x="70" y="92"/>
                    <a:pt x="55" y="92"/>
                  </a:cubicBezTo>
                  <a:close/>
                  <a:moveTo>
                    <a:pt x="78" y="43"/>
                  </a:moveTo>
                  <a:lnTo>
                    <a:pt x="78" y="43"/>
                  </a:lnTo>
                  <a:lnTo>
                    <a:pt x="56" y="43"/>
                  </a:lnTo>
                  <a:cubicBezTo>
                    <a:pt x="17" y="43"/>
                    <a:pt x="0" y="55"/>
                    <a:pt x="0" y="81"/>
                  </a:cubicBezTo>
                  <a:cubicBezTo>
                    <a:pt x="0" y="106"/>
                    <a:pt x="23" y="121"/>
                    <a:pt x="55" y="121"/>
                  </a:cubicBezTo>
                  <a:cubicBezTo>
                    <a:pt x="88" y="121"/>
                    <a:pt x="110" y="104"/>
                    <a:pt x="111" y="77"/>
                  </a:cubicBezTo>
                  <a:cubicBezTo>
                    <a:pt x="112" y="72"/>
                    <a:pt x="112" y="68"/>
                    <a:pt x="112" y="61"/>
                  </a:cubicBezTo>
                  <a:cubicBezTo>
                    <a:pt x="112" y="54"/>
                    <a:pt x="112" y="49"/>
                    <a:pt x="111" y="44"/>
                  </a:cubicBezTo>
                  <a:cubicBezTo>
                    <a:pt x="109" y="12"/>
                    <a:pt x="86" y="0"/>
                    <a:pt x="56" y="0"/>
                  </a:cubicBezTo>
                  <a:cubicBezTo>
                    <a:pt x="37" y="0"/>
                    <a:pt x="22" y="5"/>
                    <a:pt x="19" y="5"/>
                  </a:cubicBezTo>
                  <a:lnTo>
                    <a:pt x="19" y="33"/>
                  </a:lnTo>
                  <a:cubicBezTo>
                    <a:pt x="23" y="31"/>
                    <a:pt x="36" y="27"/>
                    <a:pt x="49" y="27"/>
                  </a:cubicBezTo>
                  <a:cubicBezTo>
                    <a:pt x="65" y="27"/>
                    <a:pt x="78" y="30"/>
                    <a:pt x="78" y="43"/>
                  </a:cubicBezTo>
                  <a:close/>
                </a:path>
              </a:pathLst>
            </a:custGeom>
            <a:solidFill>
              <a:srgbClr val="ED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3" name="Freeform 6"/>
            <p:cNvSpPr>
              <a:spLocks/>
            </p:cNvSpPr>
            <p:nvPr userDrawn="1"/>
          </p:nvSpPr>
          <p:spPr bwMode="auto">
            <a:xfrm>
              <a:off x="5186" y="2988"/>
              <a:ext cx="61" cy="86"/>
            </a:xfrm>
            <a:custGeom>
              <a:avLst/>
              <a:gdLst>
                <a:gd name="T0" fmla="*/ 0 w 118"/>
                <a:gd name="T1" fmla="*/ 0 h 160"/>
                <a:gd name="T2" fmla="*/ 0 w 118"/>
                <a:gd name="T3" fmla="*/ 0 h 160"/>
                <a:gd name="T4" fmla="*/ 0 w 118"/>
                <a:gd name="T5" fmla="*/ 160 h 160"/>
                <a:gd name="T6" fmla="*/ 36 w 118"/>
                <a:gd name="T7" fmla="*/ 160 h 160"/>
                <a:gd name="T8" fmla="*/ 36 w 118"/>
                <a:gd name="T9" fmla="*/ 114 h 160"/>
                <a:gd name="T10" fmla="*/ 73 w 118"/>
                <a:gd name="T11" fmla="*/ 160 h 160"/>
                <a:gd name="T12" fmla="*/ 118 w 118"/>
                <a:gd name="T13" fmla="*/ 160 h 160"/>
                <a:gd name="T14" fmla="*/ 70 w 118"/>
                <a:gd name="T15" fmla="*/ 100 h 160"/>
                <a:gd name="T16" fmla="*/ 115 w 118"/>
                <a:gd name="T17" fmla="*/ 46 h 160"/>
                <a:gd name="T18" fmla="*/ 72 w 118"/>
                <a:gd name="T19" fmla="*/ 46 h 160"/>
                <a:gd name="T20" fmla="*/ 36 w 118"/>
                <a:gd name="T21" fmla="*/ 92 h 160"/>
                <a:gd name="T22" fmla="*/ 36 w 118"/>
                <a:gd name="T23" fmla="*/ 0 h 160"/>
                <a:gd name="T24" fmla="*/ 0 w 118"/>
                <a:gd name="T25" fmla="*/ 0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8" h="160">
                  <a:moveTo>
                    <a:pt x="0" y="0"/>
                  </a:moveTo>
                  <a:lnTo>
                    <a:pt x="0" y="0"/>
                  </a:lnTo>
                  <a:lnTo>
                    <a:pt x="0" y="160"/>
                  </a:lnTo>
                  <a:lnTo>
                    <a:pt x="36" y="160"/>
                  </a:lnTo>
                  <a:lnTo>
                    <a:pt x="36" y="114"/>
                  </a:lnTo>
                  <a:lnTo>
                    <a:pt x="73" y="160"/>
                  </a:lnTo>
                  <a:lnTo>
                    <a:pt x="118" y="160"/>
                  </a:lnTo>
                  <a:lnTo>
                    <a:pt x="70" y="100"/>
                  </a:lnTo>
                  <a:lnTo>
                    <a:pt x="115" y="46"/>
                  </a:lnTo>
                  <a:lnTo>
                    <a:pt x="72" y="46"/>
                  </a:lnTo>
                  <a:lnTo>
                    <a:pt x="36" y="92"/>
                  </a:lnTo>
                  <a:lnTo>
                    <a:pt x="3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D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4" name="Freeform 7"/>
            <p:cNvSpPr>
              <a:spLocks noEditPoints="1"/>
            </p:cNvSpPr>
            <p:nvPr userDrawn="1"/>
          </p:nvSpPr>
          <p:spPr bwMode="auto">
            <a:xfrm>
              <a:off x="4983" y="3011"/>
              <a:ext cx="64" cy="64"/>
            </a:xfrm>
            <a:custGeom>
              <a:avLst/>
              <a:gdLst>
                <a:gd name="T0" fmla="*/ 62 w 124"/>
                <a:gd name="T1" fmla="*/ 30 h 121"/>
                <a:gd name="T2" fmla="*/ 62 w 124"/>
                <a:gd name="T3" fmla="*/ 30 h 121"/>
                <a:gd name="T4" fmla="*/ 35 w 124"/>
                <a:gd name="T5" fmla="*/ 61 h 121"/>
                <a:gd name="T6" fmla="*/ 62 w 124"/>
                <a:gd name="T7" fmla="*/ 90 h 121"/>
                <a:gd name="T8" fmla="*/ 88 w 124"/>
                <a:gd name="T9" fmla="*/ 61 h 121"/>
                <a:gd name="T10" fmla="*/ 62 w 124"/>
                <a:gd name="T11" fmla="*/ 30 h 121"/>
                <a:gd name="T12" fmla="*/ 62 w 124"/>
                <a:gd name="T13" fmla="*/ 121 h 121"/>
                <a:gd name="T14" fmla="*/ 62 w 124"/>
                <a:gd name="T15" fmla="*/ 121 h 121"/>
                <a:gd name="T16" fmla="*/ 0 w 124"/>
                <a:gd name="T17" fmla="*/ 61 h 121"/>
                <a:gd name="T18" fmla="*/ 62 w 124"/>
                <a:gd name="T19" fmla="*/ 0 h 121"/>
                <a:gd name="T20" fmla="*/ 124 w 124"/>
                <a:gd name="T21" fmla="*/ 61 h 121"/>
                <a:gd name="T22" fmla="*/ 62 w 124"/>
                <a:gd name="T23" fmla="*/ 121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24" h="121">
                  <a:moveTo>
                    <a:pt x="62" y="30"/>
                  </a:moveTo>
                  <a:lnTo>
                    <a:pt x="62" y="30"/>
                  </a:lnTo>
                  <a:cubicBezTo>
                    <a:pt x="46" y="30"/>
                    <a:pt x="35" y="42"/>
                    <a:pt x="35" y="61"/>
                  </a:cubicBezTo>
                  <a:cubicBezTo>
                    <a:pt x="35" y="79"/>
                    <a:pt x="46" y="90"/>
                    <a:pt x="62" y="90"/>
                  </a:cubicBezTo>
                  <a:cubicBezTo>
                    <a:pt x="77" y="90"/>
                    <a:pt x="88" y="79"/>
                    <a:pt x="88" y="61"/>
                  </a:cubicBezTo>
                  <a:cubicBezTo>
                    <a:pt x="88" y="42"/>
                    <a:pt x="77" y="30"/>
                    <a:pt x="62" y="30"/>
                  </a:cubicBezTo>
                  <a:close/>
                  <a:moveTo>
                    <a:pt x="62" y="121"/>
                  </a:moveTo>
                  <a:lnTo>
                    <a:pt x="62" y="121"/>
                  </a:lnTo>
                  <a:cubicBezTo>
                    <a:pt x="26" y="121"/>
                    <a:pt x="0" y="98"/>
                    <a:pt x="0" y="61"/>
                  </a:cubicBezTo>
                  <a:cubicBezTo>
                    <a:pt x="0" y="24"/>
                    <a:pt x="26" y="0"/>
                    <a:pt x="62" y="0"/>
                  </a:cubicBezTo>
                  <a:cubicBezTo>
                    <a:pt x="97" y="0"/>
                    <a:pt x="124" y="24"/>
                    <a:pt x="124" y="61"/>
                  </a:cubicBezTo>
                  <a:cubicBezTo>
                    <a:pt x="124" y="98"/>
                    <a:pt x="97" y="121"/>
                    <a:pt x="62" y="121"/>
                  </a:cubicBezTo>
                  <a:close/>
                </a:path>
              </a:pathLst>
            </a:custGeom>
            <a:solidFill>
              <a:srgbClr val="ED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5" name="Freeform 8"/>
            <p:cNvSpPr>
              <a:spLocks/>
            </p:cNvSpPr>
            <p:nvPr userDrawn="1"/>
          </p:nvSpPr>
          <p:spPr bwMode="auto">
            <a:xfrm>
              <a:off x="4918" y="2991"/>
              <a:ext cx="70" cy="83"/>
            </a:xfrm>
            <a:custGeom>
              <a:avLst/>
              <a:gdLst>
                <a:gd name="T0" fmla="*/ 84 w 136"/>
                <a:gd name="T1" fmla="*/ 0 h 155"/>
                <a:gd name="T2" fmla="*/ 84 w 136"/>
                <a:gd name="T3" fmla="*/ 0 h 155"/>
                <a:gd name="T4" fmla="*/ 39 w 136"/>
                <a:gd name="T5" fmla="*/ 62 h 155"/>
                <a:gd name="T6" fmla="*/ 39 w 136"/>
                <a:gd name="T7" fmla="*/ 0 h 155"/>
                <a:gd name="T8" fmla="*/ 0 w 136"/>
                <a:gd name="T9" fmla="*/ 0 h 155"/>
                <a:gd name="T10" fmla="*/ 0 w 136"/>
                <a:gd name="T11" fmla="*/ 155 h 155"/>
                <a:gd name="T12" fmla="*/ 39 w 136"/>
                <a:gd name="T13" fmla="*/ 155 h 155"/>
                <a:gd name="T14" fmla="*/ 39 w 136"/>
                <a:gd name="T15" fmla="*/ 88 h 155"/>
                <a:gd name="T16" fmla="*/ 86 w 136"/>
                <a:gd name="T17" fmla="*/ 155 h 155"/>
                <a:gd name="T18" fmla="*/ 136 w 136"/>
                <a:gd name="T19" fmla="*/ 155 h 155"/>
                <a:gd name="T20" fmla="*/ 75 w 136"/>
                <a:gd name="T21" fmla="*/ 73 h 155"/>
                <a:gd name="T22" fmla="*/ 131 w 136"/>
                <a:gd name="T23" fmla="*/ 0 h 155"/>
                <a:gd name="T24" fmla="*/ 84 w 136"/>
                <a:gd name="T25" fmla="*/ 0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6" h="155">
                  <a:moveTo>
                    <a:pt x="84" y="0"/>
                  </a:moveTo>
                  <a:lnTo>
                    <a:pt x="84" y="0"/>
                  </a:lnTo>
                  <a:lnTo>
                    <a:pt x="39" y="62"/>
                  </a:lnTo>
                  <a:lnTo>
                    <a:pt x="39" y="0"/>
                  </a:lnTo>
                  <a:lnTo>
                    <a:pt x="0" y="0"/>
                  </a:lnTo>
                  <a:lnTo>
                    <a:pt x="0" y="155"/>
                  </a:lnTo>
                  <a:lnTo>
                    <a:pt x="39" y="155"/>
                  </a:lnTo>
                  <a:lnTo>
                    <a:pt x="39" y="88"/>
                  </a:lnTo>
                  <a:lnTo>
                    <a:pt x="86" y="155"/>
                  </a:lnTo>
                  <a:lnTo>
                    <a:pt x="136" y="155"/>
                  </a:lnTo>
                  <a:lnTo>
                    <a:pt x="75" y="73"/>
                  </a:lnTo>
                  <a:lnTo>
                    <a:pt x="131" y="0"/>
                  </a:lnTo>
                  <a:lnTo>
                    <a:pt x="84" y="0"/>
                  </a:lnTo>
                  <a:close/>
                </a:path>
              </a:pathLst>
            </a:custGeom>
            <a:solidFill>
              <a:srgbClr val="ED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6" name="Freeform 9"/>
            <p:cNvSpPr>
              <a:spLocks noEditPoints="1"/>
            </p:cNvSpPr>
            <p:nvPr userDrawn="1"/>
          </p:nvSpPr>
          <p:spPr bwMode="auto">
            <a:xfrm>
              <a:off x="5053" y="2988"/>
              <a:ext cx="64" cy="87"/>
            </a:xfrm>
            <a:custGeom>
              <a:avLst/>
              <a:gdLst>
                <a:gd name="T0" fmla="*/ 62 w 123"/>
                <a:gd name="T1" fmla="*/ 132 h 163"/>
                <a:gd name="T2" fmla="*/ 62 w 123"/>
                <a:gd name="T3" fmla="*/ 132 h 163"/>
                <a:gd name="T4" fmla="*/ 35 w 123"/>
                <a:gd name="T5" fmla="*/ 102 h 163"/>
                <a:gd name="T6" fmla="*/ 62 w 123"/>
                <a:gd name="T7" fmla="*/ 72 h 163"/>
                <a:gd name="T8" fmla="*/ 89 w 123"/>
                <a:gd name="T9" fmla="*/ 102 h 163"/>
                <a:gd name="T10" fmla="*/ 62 w 123"/>
                <a:gd name="T11" fmla="*/ 132 h 163"/>
                <a:gd name="T12" fmla="*/ 123 w 123"/>
                <a:gd name="T13" fmla="*/ 0 h 163"/>
                <a:gd name="T14" fmla="*/ 123 w 123"/>
                <a:gd name="T15" fmla="*/ 0 h 163"/>
                <a:gd name="T16" fmla="*/ 87 w 123"/>
                <a:gd name="T17" fmla="*/ 0 h 163"/>
                <a:gd name="T18" fmla="*/ 87 w 123"/>
                <a:gd name="T19" fmla="*/ 49 h 163"/>
                <a:gd name="T20" fmla="*/ 60 w 123"/>
                <a:gd name="T21" fmla="*/ 42 h 163"/>
                <a:gd name="T22" fmla="*/ 0 w 123"/>
                <a:gd name="T23" fmla="*/ 103 h 163"/>
                <a:gd name="T24" fmla="*/ 62 w 123"/>
                <a:gd name="T25" fmla="*/ 163 h 163"/>
                <a:gd name="T26" fmla="*/ 123 w 123"/>
                <a:gd name="T27" fmla="*/ 98 h 163"/>
                <a:gd name="T28" fmla="*/ 123 w 123"/>
                <a:gd name="T29" fmla="*/ 0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3" h="163">
                  <a:moveTo>
                    <a:pt x="62" y="132"/>
                  </a:moveTo>
                  <a:lnTo>
                    <a:pt x="62" y="132"/>
                  </a:lnTo>
                  <a:cubicBezTo>
                    <a:pt x="46" y="132"/>
                    <a:pt x="35" y="121"/>
                    <a:pt x="35" y="102"/>
                  </a:cubicBezTo>
                  <a:cubicBezTo>
                    <a:pt x="35" y="84"/>
                    <a:pt x="46" y="72"/>
                    <a:pt x="62" y="72"/>
                  </a:cubicBezTo>
                  <a:cubicBezTo>
                    <a:pt x="77" y="72"/>
                    <a:pt x="89" y="84"/>
                    <a:pt x="89" y="102"/>
                  </a:cubicBezTo>
                  <a:cubicBezTo>
                    <a:pt x="89" y="121"/>
                    <a:pt x="77" y="132"/>
                    <a:pt x="62" y="132"/>
                  </a:cubicBezTo>
                  <a:close/>
                  <a:moveTo>
                    <a:pt x="123" y="0"/>
                  </a:moveTo>
                  <a:lnTo>
                    <a:pt x="123" y="0"/>
                  </a:lnTo>
                  <a:lnTo>
                    <a:pt x="87" y="0"/>
                  </a:lnTo>
                  <a:lnTo>
                    <a:pt x="87" y="49"/>
                  </a:lnTo>
                  <a:cubicBezTo>
                    <a:pt x="85" y="48"/>
                    <a:pt x="75" y="42"/>
                    <a:pt x="60" y="42"/>
                  </a:cubicBezTo>
                  <a:cubicBezTo>
                    <a:pt x="25" y="42"/>
                    <a:pt x="0" y="66"/>
                    <a:pt x="0" y="103"/>
                  </a:cubicBezTo>
                  <a:cubicBezTo>
                    <a:pt x="0" y="140"/>
                    <a:pt x="26" y="163"/>
                    <a:pt x="62" y="163"/>
                  </a:cubicBezTo>
                  <a:cubicBezTo>
                    <a:pt x="103" y="163"/>
                    <a:pt x="123" y="135"/>
                    <a:pt x="123" y="98"/>
                  </a:cubicBezTo>
                  <a:lnTo>
                    <a:pt x="123" y="0"/>
                  </a:lnTo>
                  <a:close/>
                </a:path>
              </a:pathLst>
            </a:custGeom>
            <a:solidFill>
              <a:srgbClr val="ED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7" name="Freeform 10"/>
            <p:cNvSpPr>
              <a:spLocks noEditPoints="1"/>
            </p:cNvSpPr>
            <p:nvPr userDrawn="1"/>
          </p:nvSpPr>
          <p:spPr bwMode="auto">
            <a:xfrm>
              <a:off x="5121" y="3011"/>
              <a:ext cx="58" cy="64"/>
            </a:xfrm>
            <a:custGeom>
              <a:avLst/>
              <a:gdLst>
                <a:gd name="T0" fmla="*/ 55 w 112"/>
                <a:gd name="T1" fmla="*/ 92 h 121"/>
                <a:gd name="T2" fmla="*/ 55 w 112"/>
                <a:gd name="T3" fmla="*/ 92 h 121"/>
                <a:gd name="T4" fmla="*/ 33 w 112"/>
                <a:gd name="T5" fmla="*/ 78 h 121"/>
                <a:gd name="T6" fmla="*/ 55 w 112"/>
                <a:gd name="T7" fmla="*/ 66 h 121"/>
                <a:gd name="T8" fmla="*/ 78 w 112"/>
                <a:gd name="T9" fmla="*/ 66 h 121"/>
                <a:gd name="T10" fmla="*/ 78 w 112"/>
                <a:gd name="T11" fmla="*/ 73 h 121"/>
                <a:gd name="T12" fmla="*/ 55 w 112"/>
                <a:gd name="T13" fmla="*/ 92 h 121"/>
                <a:gd name="T14" fmla="*/ 78 w 112"/>
                <a:gd name="T15" fmla="*/ 43 h 121"/>
                <a:gd name="T16" fmla="*/ 78 w 112"/>
                <a:gd name="T17" fmla="*/ 43 h 121"/>
                <a:gd name="T18" fmla="*/ 56 w 112"/>
                <a:gd name="T19" fmla="*/ 43 h 121"/>
                <a:gd name="T20" fmla="*/ 0 w 112"/>
                <a:gd name="T21" fmla="*/ 81 h 121"/>
                <a:gd name="T22" fmla="*/ 55 w 112"/>
                <a:gd name="T23" fmla="*/ 121 h 121"/>
                <a:gd name="T24" fmla="*/ 111 w 112"/>
                <a:gd name="T25" fmla="*/ 77 h 121"/>
                <a:gd name="T26" fmla="*/ 112 w 112"/>
                <a:gd name="T27" fmla="*/ 61 h 121"/>
                <a:gd name="T28" fmla="*/ 111 w 112"/>
                <a:gd name="T29" fmla="*/ 44 h 121"/>
                <a:gd name="T30" fmla="*/ 56 w 112"/>
                <a:gd name="T31" fmla="*/ 0 h 121"/>
                <a:gd name="T32" fmla="*/ 19 w 112"/>
                <a:gd name="T33" fmla="*/ 5 h 121"/>
                <a:gd name="T34" fmla="*/ 19 w 112"/>
                <a:gd name="T35" fmla="*/ 33 h 121"/>
                <a:gd name="T36" fmla="*/ 49 w 112"/>
                <a:gd name="T37" fmla="*/ 27 h 121"/>
                <a:gd name="T38" fmla="*/ 78 w 112"/>
                <a:gd name="T39" fmla="*/ 43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12" h="121">
                  <a:moveTo>
                    <a:pt x="55" y="92"/>
                  </a:moveTo>
                  <a:lnTo>
                    <a:pt x="55" y="92"/>
                  </a:lnTo>
                  <a:cubicBezTo>
                    <a:pt x="41" y="92"/>
                    <a:pt x="33" y="86"/>
                    <a:pt x="33" y="78"/>
                  </a:cubicBezTo>
                  <a:cubicBezTo>
                    <a:pt x="33" y="71"/>
                    <a:pt x="38" y="66"/>
                    <a:pt x="55" y="66"/>
                  </a:cubicBezTo>
                  <a:lnTo>
                    <a:pt x="78" y="66"/>
                  </a:lnTo>
                  <a:cubicBezTo>
                    <a:pt x="78" y="66"/>
                    <a:pt x="78" y="70"/>
                    <a:pt x="78" y="73"/>
                  </a:cubicBezTo>
                  <a:cubicBezTo>
                    <a:pt x="78" y="86"/>
                    <a:pt x="70" y="92"/>
                    <a:pt x="55" y="92"/>
                  </a:cubicBezTo>
                  <a:close/>
                  <a:moveTo>
                    <a:pt x="78" y="43"/>
                  </a:moveTo>
                  <a:lnTo>
                    <a:pt x="78" y="43"/>
                  </a:lnTo>
                  <a:lnTo>
                    <a:pt x="56" y="43"/>
                  </a:lnTo>
                  <a:cubicBezTo>
                    <a:pt x="17" y="43"/>
                    <a:pt x="0" y="55"/>
                    <a:pt x="0" y="81"/>
                  </a:cubicBezTo>
                  <a:cubicBezTo>
                    <a:pt x="0" y="106"/>
                    <a:pt x="23" y="121"/>
                    <a:pt x="55" y="121"/>
                  </a:cubicBezTo>
                  <a:cubicBezTo>
                    <a:pt x="88" y="121"/>
                    <a:pt x="110" y="104"/>
                    <a:pt x="111" y="77"/>
                  </a:cubicBezTo>
                  <a:cubicBezTo>
                    <a:pt x="112" y="72"/>
                    <a:pt x="112" y="68"/>
                    <a:pt x="112" y="61"/>
                  </a:cubicBezTo>
                  <a:cubicBezTo>
                    <a:pt x="112" y="54"/>
                    <a:pt x="112" y="49"/>
                    <a:pt x="111" y="44"/>
                  </a:cubicBezTo>
                  <a:cubicBezTo>
                    <a:pt x="109" y="12"/>
                    <a:pt x="86" y="0"/>
                    <a:pt x="56" y="0"/>
                  </a:cubicBezTo>
                  <a:cubicBezTo>
                    <a:pt x="37" y="0"/>
                    <a:pt x="22" y="5"/>
                    <a:pt x="19" y="5"/>
                  </a:cubicBezTo>
                  <a:lnTo>
                    <a:pt x="19" y="33"/>
                  </a:lnTo>
                  <a:cubicBezTo>
                    <a:pt x="23" y="31"/>
                    <a:pt x="36" y="27"/>
                    <a:pt x="49" y="27"/>
                  </a:cubicBezTo>
                  <a:cubicBezTo>
                    <a:pt x="65" y="27"/>
                    <a:pt x="78" y="30"/>
                    <a:pt x="78" y="43"/>
                  </a:cubicBezTo>
                  <a:close/>
                </a:path>
              </a:pathLst>
            </a:custGeom>
            <a:solidFill>
              <a:srgbClr val="ED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8" name="Freeform 11"/>
            <p:cNvSpPr>
              <a:spLocks/>
            </p:cNvSpPr>
            <p:nvPr userDrawn="1"/>
          </p:nvSpPr>
          <p:spPr bwMode="auto">
            <a:xfrm>
              <a:off x="5186" y="2988"/>
              <a:ext cx="61" cy="86"/>
            </a:xfrm>
            <a:custGeom>
              <a:avLst/>
              <a:gdLst>
                <a:gd name="T0" fmla="*/ 0 w 118"/>
                <a:gd name="T1" fmla="*/ 0 h 160"/>
                <a:gd name="T2" fmla="*/ 0 w 118"/>
                <a:gd name="T3" fmla="*/ 0 h 160"/>
                <a:gd name="T4" fmla="*/ 0 w 118"/>
                <a:gd name="T5" fmla="*/ 160 h 160"/>
                <a:gd name="T6" fmla="*/ 36 w 118"/>
                <a:gd name="T7" fmla="*/ 160 h 160"/>
                <a:gd name="T8" fmla="*/ 36 w 118"/>
                <a:gd name="T9" fmla="*/ 114 h 160"/>
                <a:gd name="T10" fmla="*/ 73 w 118"/>
                <a:gd name="T11" fmla="*/ 160 h 160"/>
                <a:gd name="T12" fmla="*/ 118 w 118"/>
                <a:gd name="T13" fmla="*/ 160 h 160"/>
                <a:gd name="T14" fmla="*/ 70 w 118"/>
                <a:gd name="T15" fmla="*/ 100 h 160"/>
                <a:gd name="T16" fmla="*/ 115 w 118"/>
                <a:gd name="T17" fmla="*/ 46 h 160"/>
                <a:gd name="T18" fmla="*/ 72 w 118"/>
                <a:gd name="T19" fmla="*/ 46 h 160"/>
                <a:gd name="T20" fmla="*/ 36 w 118"/>
                <a:gd name="T21" fmla="*/ 92 h 160"/>
                <a:gd name="T22" fmla="*/ 36 w 118"/>
                <a:gd name="T23" fmla="*/ 0 h 160"/>
                <a:gd name="T24" fmla="*/ 0 w 118"/>
                <a:gd name="T25" fmla="*/ 0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8" h="160">
                  <a:moveTo>
                    <a:pt x="0" y="0"/>
                  </a:moveTo>
                  <a:lnTo>
                    <a:pt x="0" y="0"/>
                  </a:lnTo>
                  <a:lnTo>
                    <a:pt x="0" y="160"/>
                  </a:lnTo>
                  <a:lnTo>
                    <a:pt x="36" y="160"/>
                  </a:lnTo>
                  <a:lnTo>
                    <a:pt x="36" y="114"/>
                  </a:lnTo>
                  <a:lnTo>
                    <a:pt x="73" y="160"/>
                  </a:lnTo>
                  <a:lnTo>
                    <a:pt x="118" y="160"/>
                  </a:lnTo>
                  <a:lnTo>
                    <a:pt x="70" y="100"/>
                  </a:lnTo>
                  <a:lnTo>
                    <a:pt x="115" y="46"/>
                  </a:lnTo>
                  <a:lnTo>
                    <a:pt x="72" y="46"/>
                  </a:lnTo>
                  <a:lnTo>
                    <a:pt x="36" y="92"/>
                  </a:lnTo>
                  <a:lnTo>
                    <a:pt x="3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D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9" name="Freeform 12"/>
            <p:cNvSpPr>
              <a:spLocks noEditPoints="1"/>
            </p:cNvSpPr>
            <p:nvPr userDrawn="1"/>
          </p:nvSpPr>
          <p:spPr bwMode="auto">
            <a:xfrm>
              <a:off x="4983" y="3011"/>
              <a:ext cx="64" cy="64"/>
            </a:xfrm>
            <a:custGeom>
              <a:avLst/>
              <a:gdLst>
                <a:gd name="T0" fmla="*/ 62 w 124"/>
                <a:gd name="T1" fmla="*/ 30 h 121"/>
                <a:gd name="T2" fmla="*/ 62 w 124"/>
                <a:gd name="T3" fmla="*/ 30 h 121"/>
                <a:gd name="T4" fmla="*/ 35 w 124"/>
                <a:gd name="T5" fmla="*/ 61 h 121"/>
                <a:gd name="T6" fmla="*/ 62 w 124"/>
                <a:gd name="T7" fmla="*/ 90 h 121"/>
                <a:gd name="T8" fmla="*/ 88 w 124"/>
                <a:gd name="T9" fmla="*/ 61 h 121"/>
                <a:gd name="T10" fmla="*/ 62 w 124"/>
                <a:gd name="T11" fmla="*/ 30 h 121"/>
                <a:gd name="T12" fmla="*/ 62 w 124"/>
                <a:gd name="T13" fmla="*/ 121 h 121"/>
                <a:gd name="T14" fmla="*/ 62 w 124"/>
                <a:gd name="T15" fmla="*/ 121 h 121"/>
                <a:gd name="T16" fmla="*/ 0 w 124"/>
                <a:gd name="T17" fmla="*/ 61 h 121"/>
                <a:gd name="T18" fmla="*/ 62 w 124"/>
                <a:gd name="T19" fmla="*/ 0 h 121"/>
                <a:gd name="T20" fmla="*/ 124 w 124"/>
                <a:gd name="T21" fmla="*/ 61 h 121"/>
                <a:gd name="T22" fmla="*/ 62 w 124"/>
                <a:gd name="T23" fmla="*/ 121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24" h="121">
                  <a:moveTo>
                    <a:pt x="62" y="30"/>
                  </a:moveTo>
                  <a:lnTo>
                    <a:pt x="62" y="30"/>
                  </a:lnTo>
                  <a:cubicBezTo>
                    <a:pt x="46" y="30"/>
                    <a:pt x="35" y="42"/>
                    <a:pt x="35" y="61"/>
                  </a:cubicBezTo>
                  <a:cubicBezTo>
                    <a:pt x="35" y="79"/>
                    <a:pt x="46" y="90"/>
                    <a:pt x="62" y="90"/>
                  </a:cubicBezTo>
                  <a:cubicBezTo>
                    <a:pt x="77" y="90"/>
                    <a:pt x="88" y="79"/>
                    <a:pt x="88" y="61"/>
                  </a:cubicBezTo>
                  <a:cubicBezTo>
                    <a:pt x="88" y="42"/>
                    <a:pt x="77" y="30"/>
                    <a:pt x="62" y="30"/>
                  </a:cubicBezTo>
                  <a:close/>
                  <a:moveTo>
                    <a:pt x="62" y="121"/>
                  </a:moveTo>
                  <a:lnTo>
                    <a:pt x="62" y="121"/>
                  </a:lnTo>
                  <a:cubicBezTo>
                    <a:pt x="26" y="121"/>
                    <a:pt x="0" y="98"/>
                    <a:pt x="0" y="61"/>
                  </a:cubicBezTo>
                  <a:cubicBezTo>
                    <a:pt x="0" y="24"/>
                    <a:pt x="26" y="0"/>
                    <a:pt x="62" y="0"/>
                  </a:cubicBezTo>
                  <a:cubicBezTo>
                    <a:pt x="97" y="0"/>
                    <a:pt x="124" y="24"/>
                    <a:pt x="124" y="61"/>
                  </a:cubicBezTo>
                  <a:cubicBezTo>
                    <a:pt x="124" y="98"/>
                    <a:pt x="97" y="121"/>
                    <a:pt x="62" y="121"/>
                  </a:cubicBezTo>
                  <a:close/>
                </a:path>
              </a:pathLst>
            </a:custGeom>
            <a:solidFill>
              <a:srgbClr val="ED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0" name="Freeform 13"/>
            <p:cNvSpPr>
              <a:spLocks/>
            </p:cNvSpPr>
            <p:nvPr userDrawn="1"/>
          </p:nvSpPr>
          <p:spPr bwMode="auto">
            <a:xfrm>
              <a:off x="4918" y="2991"/>
              <a:ext cx="70" cy="83"/>
            </a:xfrm>
            <a:custGeom>
              <a:avLst/>
              <a:gdLst>
                <a:gd name="T0" fmla="*/ 84 w 136"/>
                <a:gd name="T1" fmla="*/ 0 h 155"/>
                <a:gd name="T2" fmla="*/ 84 w 136"/>
                <a:gd name="T3" fmla="*/ 0 h 155"/>
                <a:gd name="T4" fmla="*/ 39 w 136"/>
                <a:gd name="T5" fmla="*/ 62 h 155"/>
                <a:gd name="T6" fmla="*/ 39 w 136"/>
                <a:gd name="T7" fmla="*/ 0 h 155"/>
                <a:gd name="T8" fmla="*/ 0 w 136"/>
                <a:gd name="T9" fmla="*/ 0 h 155"/>
                <a:gd name="T10" fmla="*/ 0 w 136"/>
                <a:gd name="T11" fmla="*/ 155 h 155"/>
                <a:gd name="T12" fmla="*/ 39 w 136"/>
                <a:gd name="T13" fmla="*/ 155 h 155"/>
                <a:gd name="T14" fmla="*/ 39 w 136"/>
                <a:gd name="T15" fmla="*/ 88 h 155"/>
                <a:gd name="T16" fmla="*/ 86 w 136"/>
                <a:gd name="T17" fmla="*/ 155 h 155"/>
                <a:gd name="T18" fmla="*/ 136 w 136"/>
                <a:gd name="T19" fmla="*/ 155 h 155"/>
                <a:gd name="T20" fmla="*/ 75 w 136"/>
                <a:gd name="T21" fmla="*/ 73 h 155"/>
                <a:gd name="T22" fmla="*/ 131 w 136"/>
                <a:gd name="T23" fmla="*/ 0 h 155"/>
                <a:gd name="T24" fmla="*/ 84 w 136"/>
                <a:gd name="T25" fmla="*/ 0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6" h="155">
                  <a:moveTo>
                    <a:pt x="84" y="0"/>
                  </a:moveTo>
                  <a:lnTo>
                    <a:pt x="84" y="0"/>
                  </a:lnTo>
                  <a:lnTo>
                    <a:pt x="39" y="62"/>
                  </a:lnTo>
                  <a:lnTo>
                    <a:pt x="39" y="0"/>
                  </a:lnTo>
                  <a:lnTo>
                    <a:pt x="0" y="0"/>
                  </a:lnTo>
                  <a:lnTo>
                    <a:pt x="0" y="155"/>
                  </a:lnTo>
                  <a:lnTo>
                    <a:pt x="39" y="155"/>
                  </a:lnTo>
                  <a:lnTo>
                    <a:pt x="39" y="88"/>
                  </a:lnTo>
                  <a:lnTo>
                    <a:pt x="86" y="155"/>
                  </a:lnTo>
                  <a:lnTo>
                    <a:pt x="136" y="155"/>
                  </a:lnTo>
                  <a:lnTo>
                    <a:pt x="75" y="73"/>
                  </a:lnTo>
                  <a:lnTo>
                    <a:pt x="131" y="0"/>
                  </a:lnTo>
                  <a:lnTo>
                    <a:pt x="84" y="0"/>
                  </a:lnTo>
                  <a:close/>
                </a:path>
              </a:pathLst>
            </a:custGeom>
            <a:solidFill>
              <a:srgbClr val="ED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1" name="Freeform 14"/>
            <p:cNvSpPr>
              <a:spLocks noEditPoints="1"/>
            </p:cNvSpPr>
            <p:nvPr userDrawn="1"/>
          </p:nvSpPr>
          <p:spPr bwMode="auto">
            <a:xfrm>
              <a:off x="5053" y="2988"/>
              <a:ext cx="64" cy="87"/>
            </a:xfrm>
            <a:custGeom>
              <a:avLst/>
              <a:gdLst>
                <a:gd name="T0" fmla="*/ 62 w 123"/>
                <a:gd name="T1" fmla="*/ 132 h 163"/>
                <a:gd name="T2" fmla="*/ 62 w 123"/>
                <a:gd name="T3" fmla="*/ 132 h 163"/>
                <a:gd name="T4" fmla="*/ 35 w 123"/>
                <a:gd name="T5" fmla="*/ 102 h 163"/>
                <a:gd name="T6" fmla="*/ 62 w 123"/>
                <a:gd name="T7" fmla="*/ 72 h 163"/>
                <a:gd name="T8" fmla="*/ 89 w 123"/>
                <a:gd name="T9" fmla="*/ 102 h 163"/>
                <a:gd name="T10" fmla="*/ 62 w 123"/>
                <a:gd name="T11" fmla="*/ 132 h 163"/>
                <a:gd name="T12" fmla="*/ 123 w 123"/>
                <a:gd name="T13" fmla="*/ 0 h 163"/>
                <a:gd name="T14" fmla="*/ 123 w 123"/>
                <a:gd name="T15" fmla="*/ 0 h 163"/>
                <a:gd name="T16" fmla="*/ 87 w 123"/>
                <a:gd name="T17" fmla="*/ 0 h 163"/>
                <a:gd name="T18" fmla="*/ 87 w 123"/>
                <a:gd name="T19" fmla="*/ 49 h 163"/>
                <a:gd name="T20" fmla="*/ 60 w 123"/>
                <a:gd name="T21" fmla="*/ 42 h 163"/>
                <a:gd name="T22" fmla="*/ 0 w 123"/>
                <a:gd name="T23" fmla="*/ 103 h 163"/>
                <a:gd name="T24" fmla="*/ 62 w 123"/>
                <a:gd name="T25" fmla="*/ 163 h 163"/>
                <a:gd name="T26" fmla="*/ 123 w 123"/>
                <a:gd name="T27" fmla="*/ 98 h 163"/>
                <a:gd name="T28" fmla="*/ 123 w 123"/>
                <a:gd name="T29" fmla="*/ 0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3" h="163">
                  <a:moveTo>
                    <a:pt x="62" y="132"/>
                  </a:moveTo>
                  <a:lnTo>
                    <a:pt x="62" y="132"/>
                  </a:lnTo>
                  <a:cubicBezTo>
                    <a:pt x="46" y="132"/>
                    <a:pt x="35" y="121"/>
                    <a:pt x="35" y="102"/>
                  </a:cubicBezTo>
                  <a:cubicBezTo>
                    <a:pt x="35" y="84"/>
                    <a:pt x="46" y="72"/>
                    <a:pt x="62" y="72"/>
                  </a:cubicBezTo>
                  <a:cubicBezTo>
                    <a:pt x="77" y="72"/>
                    <a:pt x="89" y="84"/>
                    <a:pt x="89" y="102"/>
                  </a:cubicBezTo>
                  <a:cubicBezTo>
                    <a:pt x="89" y="121"/>
                    <a:pt x="77" y="132"/>
                    <a:pt x="62" y="132"/>
                  </a:cubicBezTo>
                  <a:close/>
                  <a:moveTo>
                    <a:pt x="123" y="0"/>
                  </a:moveTo>
                  <a:lnTo>
                    <a:pt x="123" y="0"/>
                  </a:lnTo>
                  <a:lnTo>
                    <a:pt x="87" y="0"/>
                  </a:lnTo>
                  <a:lnTo>
                    <a:pt x="87" y="49"/>
                  </a:lnTo>
                  <a:cubicBezTo>
                    <a:pt x="85" y="48"/>
                    <a:pt x="75" y="42"/>
                    <a:pt x="60" y="42"/>
                  </a:cubicBezTo>
                  <a:cubicBezTo>
                    <a:pt x="25" y="42"/>
                    <a:pt x="0" y="66"/>
                    <a:pt x="0" y="103"/>
                  </a:cubicBezTo>
                  <a:cubicBezTo>
                    <a:pt x="0" y="140"/>
                    <a:pt x="26" y="163"/>
                    <a:pt x="62" y="163"/>
                  </a:cubicBezTo>
                  <a:cubicBezTo>
                    <a:pt x="103" y="163"/>
                    <a:pt x="123" y="135"/>
                    <a:pt x="123" y="98"/>
                  </a:cubicBezTo>
                  <a:lnTo>
                    <a:pt x="123" y="0"/>
                  </a:lnTo>
                  <a:close/>
                </a:path>
              </a:pathLst>
            </a:custGeom>
            <a:solidFill>
              <a:srgbClr val="ED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2" name="Freeform 15"/>
            <p:cNvSpPr>
              <a:spLocks noEditPoints="1"/>
            </p:cNvSpPr>
            <p:nvPr userDrawn="1"/>
          </p:nvSpPr>
          <p:spPr bwMode="auto">
            <a:xfrm>
              <a:off x="5273" y="3010"/>
              <a:ext cx="61" cy="66"/>
            </a:xfrm>
            <a:custGeom>
              <a:avLst/>
              <a:gdLst>
                <a:gd name="T0" fmla="*/ 119 w 119"/>
                <a:gd name="T1" fmla="*/ 121 h 125"/>
                <a:gd name="T2" fmla="*/ 119 w 119"/>
                <a:gd name="T3" fmla="*/ 121 h 125"/>
                <a:gd name="T4" fmla="*/ 86 w 119"/>
                <a:gd name="T5" fmla="*/ 121 h 125"/>
                <a:gd name="T6" fmla="*/ 86 w 119"/>
                <a:gd name="T7" fmla="*/ 110 h 125"/>
                <a:gd name="T8" fmla="*/ 86 w 119"/>
                <a:gd name="T9" fmla="*/ 110 h 125"/>
                <a:gd name="T10" fmla="*/ 54 w 119"/>
                <a:gd name="T11" fmla="*/ 125 h 125"/>
                <a:gd name="T12" fmla="*/ 0 w 119"/>
                <a:gd name="T13" fmla="*/ 62 h 125"/>
                <a:gd name="T14" fmla="*/ 53 w 119"/>
                <a:gd name="T15" fmla="*/ 0 h 125"/>
                <a:gd name="T16" fmla="*/ 86 w 119"/>
                <a:gd name="T17" fmla="*/ 15 h 125"/>
                <a:gd name="T18" fmla="*/ 86 w 119"/>
                <a:gd name="T19" fmla="*/ 4 h 125"/>
                <a:gd name="T20" fmla="*/ 119 w 119"/>
                <a:gd name="T21" fmla="*/ 4 h 125"/>
                <a:gd name="T22" fmla="*/ 119 w 119"/>
                <a:gd name="T23" fmla="*/ 121 h 125"/>
                <a:gd name="T24" fmla="*/ 89 w 119"/>
                <a:gd name="T25" fmla="*/ 62 h 125"/>
                <a:gd name="T26" fmla="*/ 89 w 119"/>
                <a:gd name="T27" fmla="*/ 62 h 125"/>
                <a:gd name="T28" fmla="*/ 62 w 119"/>
                <a:gd name="T29" fmla="*/ 29 h 125"/>
                <a:gd name="T30" fmla="*/ 34 w 119"/>
                <a:gd name="T31" fmla="*/ 62 h 125"/>
                <a:gd name="T32" fmla="*/ 62 w 119"/>
                <a:gd name="T33" fmla="*/ 95 h 125"/>
                <a:gd name="T34" fmla="*/ 89 w 119"/>
                <a:gd name="T35" fmla="*/ 62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19" h="125">
                  <a:moveTo>
                    <a:pt x="119" y="121"/>
                  </a:moveTo>
                  <a:lnTo>
                    <a:pt x="119" y="121"/>
                  </a:lnTo>
                  <a:lnTo>
                    <a:pt x="86" y="121"/>
                  </a:lnTo>
                  <a:lnTo>
                    <a:pt x="86" y="110"/>
                  </a:lnTo>
                  <a:lnTo>
                    <a:pt x="86" y="110"/>
                  </a:lnTo>
                  <a:cubicBezTo>
                    <a:pt x="79" y="119"/>
                    <a:pt x="66" y="125"/>
                    <a:pt x="54" y="125"/>
                  </a:cubicBezTo>
                  <a:cubicBezTo>
                    <a:pt x="20" y="125"/>
                    <a:pt x="0" y="93"/>
                    <a:pt x="0" y="62"/>
                  </a:cubicBezTo>
                  <a:cubicBezTo>
                    <a:pt x="0" y="31"/>
                    <a:pt x="20" y="0"/>
                    <a:pt x="53" y="0"/>
                  </a:cubicBezTo>
                  <a:cubicBezTo>
                    <a:pt x="66" y="0"/>
                    <a:pt x="78" y="5"/>
                    <a:pt x="86" y="15"/>
                  </a:cubicBezTo>
                  <a:lnTo>
                    <a:pt x="86" y="4"/>
                  </a:lnTo>
                  <a:lnTo>
                    <a:pt x="119" y="4"/>
                  </a:lnTo>
                  <a:lnTo>
                    <a:pt x="119" y="121"/>
                  </a:lnTo>
                  <a:close/>
                  <a:moveTo>
                    <a:pt x="89" y="62"/>
                  </a:moveTo>
                  <a:lnTo>
                    <a:pt x="89" y="62"/>
                  </a:lnTo>
                  <a:cubicBezTo>
                    <a:pt x="89" y="46"/>
                    <a:pt x="79" y="29"/>
                    <a:pt x="62" y="29"/>
                  </a:cubicBezTo>
                  <a:cubicBezTo>
                    <a:pt x="44" y="29"/>
                    <a:pt x="34" y="46"/>
                    <a:pt x="34" y="62"/>
                  </a:cubicBezTo>
                  <a:cubicBezTo>
                    <a:pt x="34" y="78"/>
                    <a:pt x="44" y="95"/>
                    <a:pt x="62" y="95"/>
                  </a:cubicBezTo>
                  <a:cubicBezTo>
                    <a:pt x="79" y="95"/>
                    <a:pt x="89" y="78"/>
                    <a:pt x="89" y="62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3" name="Freeform 16"/>
            <p:cNvSpPr>
              <a:spLocks/>
            </p:cNvSpPr>
            <p:nvPr userDrawn="1"/>
          </p:nvSpPr>
          <p:spPr bwMode="auto">
            <a:xfrm>
              <a:off x="5347" y="2966"/>
              <a:ext cx="17" cy="108"/>
            </a:xfrm>
            <a:custGeom>
              <a:avLst/>
              <a:gdLst>
                <a:gd name="T0" fmla="*/ 0 w 33"/>
                <a:gd name="T1" fmla="*/ 202 h 202"/>
                <a:gd name="T2" fmla="*/ 0 w 33"/>
                <a:gd name="T3" fmla="*/ 202 h 202"/>
                <a:gd name="T4" fmla="*/ 33 w 33"/>
                <a:gd name="T5" fmla="*/ 202 h 202"/>
                <a:gd name="T6" fmla="*/ 33 w 33"/>
                <a:gd name="T7" fmla="*/ 0 h 202"/>
                <a:gd name="T8" fmla="*/ 0 w 33"/>
                <a:gd name="T9" fmla="*/ 0 h 202"/>
                <a:gd name="T10" fmla="*/ 0 w 33"/>
                <a:gd name="T11" fmla="*/ 202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3" h="202">
                  <a:moveTo>
                    <a:pt x="0" y="202"/>
                  </a:moveTo>
                  <a:lnTo>
                    <a:pt x="0" y="202"/>
                  </a:lnTo>
                  <a:lnTo>
                    <a:pt x="33" y="202"/>
                  </a:lnTo>
                  <a:lnTo>
                    <a:pt x="33" y="0"/>
                  </a:lnTo>
                  <a:lnTo>
                    <a:pt x="0" y="0"/>
                  </a:lnTo>
                  <a:lnTo>
                    <a:pt x="0" y="202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4" name="Freeform 17"/>
            <p:cNvSpPr>
              <a:spLocks noEditPoints="1"/>
            </p:cNvSpPr>
            <p:nvPr userDrawn="1"/>
          </p:nvSpPr>
          <p:spPr bwMode="auto">
            <a:xfrm>
              <a:off x="5371" y="3010"/>
              <a:ext cx="62" cy="66"/>
            </a:xfrm>
            <a:custGeom>
              <a:avLst/>
              <a:gdLst>
                <a:gd name="T0" fmla="*/ 119 w 119"/>
                <a:gd name="T1" fmla="*/ 121 h 125"/>
                <a:gd name="T2" fmla="*/ 119 w 119"/>
                <a:gd name="T3" fmla="*/ 121 h 125"/>
                <a:gd name="T4" fmla="*/ 86 w 119"/>
                <a:gd name="T5" fmla="*/ 121 h 125"/>
                <a:gd name="T6" fmla="*/ 86 w 119"/>
                <a:gd name="T7" fmla="*/ 110 h 125"/>
                <a:gd name="T8" fmla="*/ 86 w 119"/>
                <a:gd name="T9" fmla="*/ 110 h 125"/>
                <a:gd name="T10" fmla="*/ 54 w 119"/>
                <a:gd name="T11" fmla="*/ 125 h 125"/>
                <a:gd name="T12" fmla="*/ 0 w 119"/>
                <a:gd name="T13" fmla="*/ 62 h 125"/>
                <a:gd name="T14" fmla="*/ 54 w 119"/>
                <a:gd name="T15" fmla="*/ 0 h 125"/>
                <a:gd name="T16" fmla="*/ 86 w 119"/>
                <a:gd name="T17" fmla="*/ 15 h 125"/>
                <a:gd name="T18" fmla="*/ 86 w 119"/>
                <a:gd name="T19" fmla="*/ 4 h 125"/>
                <a:gd name="T20" fmla="*/ 119 w 119"/>
                <a:gd name="T21" fmla="*/ 4 h 125"/>
                <a:gd name="T22" fmla="*/ 119 w 119"/>
                <a:gd name="T23" fmla="*/ 121 h 125"/>
                <a:gd name="T24" fmla="*/ 90 w 119"/>
                <a:gd name="T25" fmla="*/ 62 h 125"/>
                <a:gd name="T26" fmla="*/ 90 w 119"/>
                <a:gd name="T27" fmla="*/ 62 h 125"/>
                <a:gd name="T28" fmla="*/ 62 w 119"/>
                <a:gd name="T29" fmla="*/ 29 h 125"/>
                <a:gd name="T30" fmla="*/ 34 w 119"/>
                <a:gd name="T31" fmla="*/ 62 h 125"/>
                <a:gd name="T32" fmla="*/ 62 w 119"/>
                <a:gd name="T33" fmla="*/ 95 h 125"/>
                <a:gd name="T34" fmla="*/ 90 w 119"/>
                <a:gd name="T35" fmla="*/ 62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19" h="125">
                  <a:moveTo>
                    <a:pt x="119" y="121"/>
                  </a:moveTo>
                  <a:lnTo>
                    <a:pt x="119" y="121"/>
                  </a:lnTo>
                  <a:lnTo>
                    <a:pt x="86" y="121"/>
                  </a:lnTo>
                  <a:lnTo>
                    <a:pt x="86" y="110"/>
                  </a:lnTo>
                  <a:lnTo>
                    <a:pt x="86" y="110"/>
                  </a:lnTo>
                  <a:cubicBezTo>
                    <a:pt x="79" y="119"/>
                    <a:pt x="66" y="125"/>
                    <a:pt x="54" y="125"/>
                  </a:cubicBezTo>
                  <a:cubicBezTo>
                    <a:pt x="20" y="125"/>
                    <a:pt x="0" y="93"/>
                    <a:pt x="0" y="62"/>
                  </a:cubicBezTo>
                  <a:cubicBezTo>
                    <a:pt x="0" y="31"/>
                    <a:pt x="20" y="0"/>
                    <a:pt x="54" y="0"/>
                  </a:cubicBezTo>
                  <a:cubicBezTo>
                    <a:pt x="66" y="0"/>
                    <a:pt x="78" y="5"/>
                    <a:pt x="86" y="15"/>
                  </a:cubicBezTo>
                  <a:lnTo>
                    <a:pt x="86" y="4"/>
                  </a:lnTo>
                  <a:lnTo>
                    <a:pt x="119" y="4"/>
                  </a:lnTo>
                  <a:lnTo>
                    <a:pt x="119" y="121"/>
                  </a:lnTo>
                  <a:close/>
                  <a:moveTo>
                    <a:pt x="90" y="62"/>
                  </a:moveTo>
                  <a:lnTo>
                    <a:pt x="90" y="62"/>
                  </a:lnTo>
                  <a:cubicBezTo>
                    <a:pt x="90" y="46"/>
                    <a:pt x="79" y="29"/>
                    <a:pt x="62" y="29"/>
                  </a:cubicBezTo>
                  <a:cubicBezTo>
                    <a:pt x="45" y="29"/>
                    <a:pt x="34" y="46"/>
                    <a:pt x="34" y="62"/>
                  </a:cubicBezTo>
                  <a:cubicBezTo>
                    <a:pt x="34" y="78"/>
                    <a:pt x="45" y="95"/>
                    <a:pt x="62" y="95"/>
                  </a:cubicBezTo>
                  <a:cubicBezTo>
                    <a:pt x="79" y="95"/>
                    <a:pt x="90" y="78"/>
                    <a:pt x="90" y="62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5" name="Freeform 18"/>
            <p:cNvSpPr>
              <a:spLocks/>
            </p:cNvSpPr>
            <p:nvPr userDrawn="1"/>
          </p:nvSpPr>
          <p:spPr bwMode="auto">
            <a:xfrm>
              <a:off x="5445" y="3010"/>
              <a:ext cx="40" cy="64"/>
            </a:xfrm>
            <a:custGeom>
              <a:avLst/>
              <a:gdLst>
                <a:gd name="T0" fmla="*/ 34 w 77"/>
                <a:gd name="T1" fmla="*/ 16 h 121"/>
                <a:gd name="T2" fmla="*/ 34 w 77"/>
                <a:gd name="T3" fmla="*/ 16 h 121"/>
                <a:gd name="T4" fmla="*/ 34 w 77"/>
                <a:gd name="T5" fmla="*/ 16 h 121"/>
                <a:gd name="T6" fmla="*/ 63 w 77"/>
                <a:gd name="T7" fmla="*/ 0 h 121"/>
                <a:gd name="T8" fmla="*/ 77 w 77"/>
                <a:gd name="T9" fmla="*/ 3 h 121"/>
                <a:gd name="T10" fmla="*/ 73 w 77"/>
                <a:gd name="T11" fmla="*/ 34 h 121"/>
                <a:gd name="T12" fmla="*/ 59 w 77"/>
                <a:gd name="T13" fmla="*/ 29 h 121"/>
                <a:gd name="T14" fmla="*/ 34 w 77"/>
                <a:gd name="T15" fmla="*/ 68 h 121"/>
                <a:gd name="T16" fmla="*/ 34 w 77"/>
                <a:gd name="T17" fmla="*/ 121 h 121"/>
                <a:gd name="T18" fmla="*/ 0 w 77"/>
                <a:gd name="T19" fmla="*/ 121 h 121"/>
                <a:gd name="T20" fmla="*/ 0 w 77"/>
                <a:gd name="T21" fmla="*/ 4 h 121"/>
                <a:gd name="T22" fmla="*/ 34 w 77"/>
                <a:gd name="T23" fmla="*/ 4 h 121"/>
                <a:gd name="T24" fmla="*/ 34 w 77"/>
                <a:gd name="T25" fmla="*/ 16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7" h="121">
                  <a:moveTo>
                    <a:pt x="34" y="16"/>
                  </a:moveTo>
                  <a:lnTo>
                    <a:pt x="34" y="16"/>
                  </a:lnTo>
                  <a:lnTo>
                    <a:pt x="34" y="16"/>
                  </a:lnTo>
                  <a:cubicBezTo>
                    <a:pt x="41" y="5"/>
                    <a:pt x="51" y="0"/>
                    <a:pt x="63" y="0"/>
                  </a:cubicBezTo>
                  <a:cubicBezTo>
                    <a:pt x="68" y="0"/>
                    <a:pt x="73" y="1"/>
                    <a:pt x="77" y="3"/>
                  </a:cubicBezTo>
                  <a:lnTo>
                    <a:pt x="73" y="34"/>
                  </a:lnTo>
                  <a:cubicBezTo>
                    <a:pt x="69" y="31"/>
                    <a:pt x="64" y="29"/>
                    <a:pt x="59" y="29"/>
                  </a:cubicBezTo>
                  <a:cubicBezTo>
                    <a:pt x="36" y="29"/>
                    <a:pt x="34" y="50"/>
                    <a:pt x="34" y="68"/>
                  </a:cubicBezTo>
                  <a:lnTo>
                    <a:pt x="34" y="121"/>
                  </a:lnTo>
                  <a:lnTo>
                    <a:pt x="0" y="121"/>
                  </a:lnTo>
                  <a:lnTo>
                    <a:pt x="0" y="4"/>
                  </a:lnTo>
                  <a:lnTo>
                    <a:pt x="34" y="4"/>
                  </a:lnTo>
                  <a:lnTo>
                    <a:pt x="34" y="16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6" name="Freeform 19"/>
            <p:cNvSpPr>
              <a:spLocks noEditPoints="1"/>
            </p:cNvSpPr>
            <p:nvPr userDrawn="1"/>
          </p:nvSpPr>
          <p:spPr bwMode="auto">
            <a:xfrm>
              <a:off x="5490" y="2975"/>
              <a:ext cx="21" cy="99"/>
            </a:xfrm>
            <a:custGeom>
              <a:avLst/>
              <a:gdLst>
                <a:gd name="T0" fmla="*/ 40 w 40"/>
                <a:gd name="T1" fmla="*/ 19 h 186"/>
                <a:gd name="T2" fmla="*/ 40 w 40"/>
                <a:gd name="T3" fmla="*/ 19 h 186"/>
                <a:gd name="T4" fmla="*/ 20 w 40"/>
                <a:gd name="T5" fmla="*/ 39 h 186"/>
                <a:gd name="T6" fmla="*/ 0 w 40"/>
                <a:gd name="T7" fmla="*/ 19 h 186"/>
                <a:gd name="T8" fmla="*/ 20 w 40"/>
                <a:gd name="T9" fmla="*/ 0 h 186"/>
                <a:gd name="T10" fmla="*/ 40 w 40"/>
                <a:gd name="T11" fmla="*/ 19 h 186"/>
                <a:gd name="T12" fmla="*/ 37 w 40"/>
                <a:gd name="T13" fmla="*/ 186 h 186"/>
                <a:gd name="T14" fmla="*/ 37 w 40"/>
                <a:gd name="T15" fmla="*/ 186 h 186"/>
                <a:gd name="T16" fmla="*/ 3 w 40"/>
                <a:gd name="T17" fmla="*/ 186 h 186"/>
                <a:gd name="T18" fmla="*/ 3 w 40"/>
                <a:gd name="T19" fmla="*/ 69 h 186"/>
                <a:gd name="T20" fmla="*/ 37 w 40"/>
                <a:gd name="T21" fmla="*/ 69 h 186"/>
                <a:gd name="T22" fmla="*/ 37 w 40"/>
                <a:gd name="T23" fmla="*/ 186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0" h="186">
                  <a:moveTo>
                    <a:pt x="40" y="19"/>
                  </a:moveTo>
                  <a:lnTo>
                    <a:pt x="40" y="19"/>
                  </a:lnTo>
                  <a:cubicBezTo>
                    <a:pt x="40" y="30"/>
                    <a:pt x="31" y="39"/>
                    <a:pt x="20" y="39"/>
                  </a:cubicBez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19"/>
                  </a:cubicBezTo>
                  <a:close/>
                  <a:moveTo>
                    <a:pt x="37" y="186"/>
                  </a:moveTo>
                  <a:lnTo>
                    <a:pt x="37" y="186"/>
                  </a:lnTo>
                  <a:lnTo>
                    <a:pt x="3" y="186"/>
                  </a:lnTo>
                  <a:lnTo>
                    <a:pt x="3" y="69"/>
                  </a:lnTo>
                  <a:lnTo>
                    <a:pt x="37" y="69"/>
                  </a:lnTo>
                  <a:lnTo>
                    <a:pt x="37" y="186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7" name="Freeform 20"/>
            <p:cNvSpPr>
              <a:spLocks/>
            </p:cNvSpPr>
            <p:nvPr userDrawn="1"/>
          </p:nvSpPr>
          <p:spPr bwMode="auto">
            <a:xfrm>
              <a:off x="5516" y="3010"/>
              <a:ext cx="45" cy="66"/>
            </a:xfrm>
            <a:custGeom>
              <a:avLst/>
              <a:gdLst>
                <a:gd name="T0" fmla="*/ 67 w 87"/>
                <a:gd name="T1" fmla="*/ 31 h 125"/>
                <a:gd name="T2" fmla="*/ 67 w 87"/>
                <a:gd name="T3" fmla="*/ 31 h 125"/>
                <a:gd name="T4" fmla="*/ 49 w 87"/>
                <a:gd name="T5" fmla="*/ 23 h 125"/>
                <a:gd name="T6" fmla="*/ 38 w 87"/>
                <a:gd name="T7" fmla="*/ 33 h 125"/>
                <a:gd name="T8" fmla="*/ 62 w 87"/>
                <a:gd name="T9" fmla="*/ 49 h 125"/>
                <a:gd name="T10" fmla="*/ 87 w 87"/>
                <a:gd name="T11" fmla="*/ 83 h 125"/>
                <a:gd name="T12" fmla="*/ 41 w 87"/>
                <a:gd name="T13" fmla="*/ 125 h 125"/>
                <a:gd name="T14" fmla="*/ 0 w 87"/>
                <a:gd name="T15" fmla="*/ 105 h 125"/>
                <a:gd name="T16" fmla="*/ 15 w 87"/>
                <a:gd name="T17" fmla="*/ 85 h 125"/>
                <a:gd name="T18" fmla="*/ 40 w 87"/>
                <a:gd name="T19" fmla="*/ 99 h 125"/>
                <a:gd name="T20" fmla="*/ 53 w 87"/>
                <a:gd name="T21" fmla="*/ 86 h 125"/>
                <a:gd name="T22" fmla="*/ 30 w 87"/>
                <a:gd name="T23" fmla="*/ 68 h 125"/>
                <a:gd name="T24" fmla="*/ 6 w 87"/>
                <a:gd name="T25" fmla="*/ 38 h 125"/>
                <a:gd name="T26" fmla="*/ 44 w 87"/>
                <a:gd name="T27" fmla="*/ 0 h 125"/>
                <a:gd name="T28" fmla="*/ 81 w 87"/>
                <a:gd name="T29" fmla="*/ 12 h 125"/>
                <a:gd name="T30" fmla="*/ 67 w 87"/>
                <a:gd name="T31" fmla="*/ 31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87" h="125">
                  <a:moveTo>
                    <a:pt x="67" y="31"/>
                  </a:moveTo>
                  <a:lnTo>
                    <a:pt x="67" y="31"/>
                  </a:lnTo>
                  <a:cubicBezTo>
                    <a:pt x="62" y="27"/>
                    <a:pt x="56" y="23"/>
                    <a:pt x="49" y="23"/>
                  </a:cubicBezTo>
                  <a:cubicBezTo>
                    <a:pt x="44" y="23"/>
                    <a:pt x="38" y="27"/>
                    <a:pt x="38" y="33"/>
                  </a:cubicBezTo>
                  <a:cubicBezTo>
                    <a:pt x="38" y="42"/>
                    <a:pt x="51" y="44"/>
                    <a:pt x="62" y="49"/>
                  </a:cubicBezTo>
                  <a:cubicBezTo>
                    <a:pt x="75" y="55"/>
                    <a:pt x="87" y="63"/>
                    <a:pt x="87" y="83"/>
                  </a:cubicBezTo>
                  <a:cubicBezTo>
                    <a:pt x="87" y="109"/>
                    <a:pt x="66" y="125"/>
                    <a:pt x="41" y="125"/>
                  </a:cubicBezTo>
                  <a:cubicBezTo>
                    <a:pt x="25" y="125"/>
                    <a:pt x="10" y="117"/>
                    <a:pt x="0" y="105"/>
                  </a:cubicBezTo>
                  <a:lnTo>
                    <a:pt x="15" y="85"/>
                  </a:lnTo>
                  <a:cubicBezTo>
                    <a:pt x="21" y="92"/>
                    <a:pt x="30" y="99"/>
                    <a:pt x="40" y="99"/>
                  </a:cubicBezTo>
                  <a:cubicBezTo>
                    <a:pt x="47" y="99"/>
                    <a:pt x="53" y="94"/>
                    <a:pt x="53" y="86"/>
                  </a:cubicBezTo>
                  <a:cubicBezTo>
                    <a:pt x="53" y="76"/>
                    <a:pt x="41" y="73"/>
                    <a:pt x="30" y="68"/>
                  </a:cubicBezTo>
                  <a:cubicBezTo>
                    <a:pt x="18" y="63"/>
                    <a:pt x="6" y="57"/>
                    <a:pt x="6" y="38"/>
                  </a:cubicBezTo>
                  <a:cubicBezTo>
                    <a:pt x="6" y="16"/>
                    <a:pt x="22" y="0"/>
                    <a:pt x="44" y="0"/>
                  </a:cubicBezTo>
                  <a:cubicBezTo>
                    <a:pt x="56" y="0"/>
                    <a:pt x="72" y="4"/>
                    <a:pt x="81" y="12"/>
                  </a:cubicBezTo>
                  <a:lnTo>
                    <a:pt x="67" y="31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68" name="Picture Placeholder 5"/>
          <p:cNvSpPr>
            <a:spLocks noGrp="1" noChangeAspect="1"/>
          </p:cNvSpPr>
          <p:nvPr>
            <p:ph type="pic" sz="quarter" idx="46" hasCustomPrompt="1"/>
          </p:nvPr>
        </p:nvSpPr>
        <p:spPr>
          <a:xfrm>
            <a:off x="1435659" y="1317992"/>
            <a:ext cx="893626" cy="892800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Click icon to add team photo</a:t>
            </a:r>
            <a:endParaRPr lang="en-GB" dirty="0"/>
          </a:p>
        </p:txBody>
      </p:sp>
      <p:sp>
        <p:nvSpPr>
          <p:cNvPr id="69" name="Picture Placeholder 5"/>
          <p:cNvSpPr>
            <a:spLocks noGrp="1" noChangeAspect="1"/>
          </p:cNvSpPr>
          <p:nvPr>
            <p:ph type="pic" sz="quarter" idx="47" hasCustomPrompt="1"/>
          </p:nvPr>
        </p:nvSpPr>
        <p:spPr>
          <a:xfrm>
            <a:off x="2511318" y="1317992"/>
            <a:ext cx="893626" cy="892800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Click icon to add team photo</a:t>
            </a:r>
            <a:endParaRPr lang="en-GB" dirty="0"/>
          </a:p>
        </p:txBody>
      </p:sp>
      <p:sp>
        <p:nvSpPr>
          <p:cNvPr id="70" name="Picture Placeholder 5"/>
          <p:cNvSpPr>
            <a:spLocks noGrp="1" noChangeAspect="1"/>
          </p:cNvSpPr>
          <p:nvPr>
            <p:ph type="pic" sz="quarter" idx="48" hasCustomPrompt="1"/>
          </p:nvPr>
        </p:nvSpPr>
        <p:spPr>
          <a:xfrm>
            <a:off x="3586977" y="1317992"/>
            <a:ext cx="893626" cy="892800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Click icon to add team photo</a:t>
            </a:r>
            <a:endParaRPr lang="en-GB" dirty="0"/>
          </a:p>
        </p:txBody>
      </p:sp>
      <p:sp>
        <p:nvSpPr>
          <p:cNvPr id="71" name="Picture Placeholder 5"/>
          <p:cNvSpPr>
            <a:spLocks noGrp="1" noChangeAspect="1"/>
          </p:cNvSpPr>
          <p:nvPr>
            <p:ph type="pic" sz="quarter" idx="49" hasCustomPrompt="1"/>
          </p:nvPr>
        </p:nvSpPr>
        <p:spPr>
          <a:xfrm>
            <a:off x="4662636" y="1317992"/>
            <a:ext cx="893626" cy="892800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Click icon to add team photo</a:t>
            </a:r>
            <a:endParaRPr lang="en-GB" dirty="0"/>
          </a:p>
        </p:txBody>
      </p:sp>
      <p:sp>
        <p:nvSpPr>
          <p:cNvPr id="72" name="Picture Placeholder 5"/>
          <p:cNvSpPr>
            <a:spLocks noGrp="1" noChangeAspect="1"/>
          </p:cNvSpPr>
          <p:nvPr>
            <p:ph type="pic" sz="quarter" idx="50" hasCustomPrompt="1"/>
          </p:nvPr>
        </p:nvSpPr>
        <p:spPr>
          <a:xfrm>
            <a:off x="5738295" y="1317992"/>
            <a:ext cx="893626" cy="892800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Click icon to add team photo</a:t>
            </a:r>
            <a:endParaRPr lang="en-GB" dirty="0"/>
          </a:p>
        </p:txBody>
      </p:sp>
      <p:sp>
        <p:nvSpPr>
          <p:cNvPr id="73" name="Picture Placeholder 5"/>
          <p:cNvSpPr>
            <a:spLocks noGrp="1" noChangeAspect="1"/>
          </p:cNvSpPr>
          <p:nvPr>
            <p:ph type="pic" sz="quarter" idx="51" hasCustomPrompt="1"/>
          </p:nvPr>
        </p:nvSpPr>
        <p:spPr>
          <a:xfrm>
            <a:off x="6813954" y="1317992"/>
            <a:ext cx="893626" cy="892800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Click icon to add team photo</a:t>
            </a:r>
            <a:endParaRPr lang="en-GB" dirty="0"/>
          </a:p>
        </p:txBody>
      </p:sp>
      <p:sp>
        <p:nvSpPr>
          <p:cNvPr id="74" name="Picture Placeholder 5"/>
          <p:cNvSpPr>
            <a:spLocks noGrp="1" noChangeAspect="1"/>
          </p:cNvSpPr>
          <p:nvPr>
            <p:ph type="pic" sz="quarter" idx="52" hasCustomPrompt="1"/>
          </p:nvPr>
        </p:nvSpPr>
        <p:spPr>
          <a:xfrm>
            <a:off x="7889611" y="3060000"/>
            <a:ext cx="893626" cy="892800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Click icon to add team photo</a:t>
            </a:r>
            <a:endParaRPr lang="en-GB" dirty="0"/>
          </a:p>
        </p:txBody>
      </p:sp>
      <p:sp>
        <p:nvSpPr>
          <p:cNvPr id="75" name="Text Placeholder 17"/>
          <p:cNvSpPr>
            <a:spLocks noGrp="1"/>
          </p:cNvSpPr>
          <p:nvPr>
            <p:ph type="body" sz="quarter" idx="53" hasCustomPrompt="1"/>
          </p:nvPr>
        </p:nvSpPr>
        <p:spPr>
          <a:xfrm>
            <a:off x="1435659" y="2297009"/>
            <a:ext cx="892800" cy="588088"/>
          </a:xfrm>
        </p:spPr>
        <p:txBody>
          <a:bodyPr/>
          <a:lstStyle>
            <a:lvl1pPr>
              <a:defRPr sz="900"/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/>
              <a:t>Name</a:t>
            </a:r>
          </a:p>
          <a:p>
            <a:pPr lvl="1"/>
            <a:r>
              <a:rPr lang="en-US"/>
              <a:t>Title</a:t>
            </a:r>
          </a:p>
        </p:txBody>
      </p:sp>
      <p:sp>
        <p:nvSpPr>
          <p:cNvPr id="76" name="Text Placeholder 17"/>
          <p:cNvSpPr>
            <a:spLocks noGrp="1"/>
          </p:cNvSpPr>
          <p:nvPr>
            <p:ph type="body" sz="quarter" idx="54" hasCustomPrompt="1"/>
          </p:nvPr>
        </p:nvSpPr>
        <p:spPr>
          <a:xfrm>
            <a:off x="2511318" y="2297009"/>
            <a:ext cx="892800" cy="588088"/>
          </a:xfrm>
        </p:spPr>
        <p:txBody>
          <a:bodyPr/>
          <a:lstStyle>
            <a:lvl1pPr>
              <a:defRPr sz="900"/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/>
              <a:t>Name</a:t>
            </a:r>
          </a:p>
          <a:p>
            <a:pPr lvl="1"/>
            <a:r>
              <a:rPr lang="en-US"/>
              <a:t>Title</a:t>
            </a:r>
          </a:p>
        </p:txBody>
      </p:sp>
      <p:sp>
        <p:nvSpPr>
          <p:cNvPr id="77" name="Text Placeholder 17"/>
          <p:cNvSpPr>
            <a:spLocks noGrp="1"/>
          </p:cNvSpPr>
          <p:nvPr>
            <p:ph type="body" sz="quarter" idx="55" hasCustomPrompt="1"/>
          </p:nvPr>
        </p:nvSpPr>
        <p:spPr>
          <a:xfrm>
            <a:off x="3586977" y="2297009"/>
            <a:ext cx="892800" cy="588088"/>
          </a:xfrm>
        </p:spPr>
        <p:txBody>
          <a:bodyPr/>
          <a:lstStyle>
            <a:lvl1pPr>
              <a:defRPr sz="900"/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/>
              <a:t>Name</a:t>
            </a:r>
          </a:p>
          <a:p>
            <a:pPr lvl="1"/>
            <a:r>
              <a:rPr lang="en-US"/>
              <a:t>Title</a:t>
            </a:r>
          </a:p>
        </p:txBody>
      </p:sp>
      <p:sp>
        <p:nvSpPr>
          <p:cNvPr id="78" name="Text Placeholder 17"/>
          <p:cNvSpPr>
            <a:spLocks noGrp="1"/>
          </p:cNvSpPr>
          <p:nvPr>
            <p:ph type="body" sz="quarter" idx="56" hasCustomPrompt="1"/>
          </p:nvPr>
        </p:nvSpPr>
        <p:spPr>
          <a:xfrm>
            <a:off x="4662636" y="2297009"/>
            <a:ext cx="892800" cy="588088"/>
          </a:xfrm>
        </p:spPr>
        <p:txBody>
          <a:bodyPr/>
          <a:lstStyle>
            <a:lvl1pPr>
              <a:defRPr sz="900"/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/>
              <a:t>Name</a:t>
            </a:r>
          </a:p>
          <a:p>
            <a:pPr lvl="1"/>
            <a:r>
              <a:rPr lang="en-US"/>
              <a:t>Title</a:t>
            </a:r>
          </a:p>
        </p:txBody>
      </p:sp>
      <p:sp>
        <p:nvSpPr>
          <p:cNvPr id="79" name="Text Placeholder 17"/>
          <p:cNvSpPr>
            <a:spLocks noGrp="1"/>
          </p:cNvSpPr>
          <p:nvPr>
            <p:ph type="body" sz="quarter" idx="57" hasCustomPrompt="1"/>
          </p:nvPr>
        </p:nvSpPr>
        <p:spPr>
          <a:xfrm>
            <a:off x="5738295" y="2297009"/>
            <a:ext cx="892800" cy="588088"/>
          </a:xfrm>
        </p:spPr>
        <p:txBody>
          <a:bodyPr/>
          <a:lstStyle>
            <a:lvl1pPr>
              <a:defRPr sz="900"/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/>
              <a:t>Name</a:t>
            </a:r>
          </a:p>
          <a:p>
            <a:pPr lvl="1"/>
            <a:r>
              <a:rPr lang="en-US"/>
              <a:t>Title</a:t>
            </a:r>
          </a:p>
        </p:txBody>
      </p:sp>
      <p:sp>
        <p:nvSpPr>
          <p:cNvPr id="80" name="Text Placeholder 17"/>
          <p:cNvSpPr>
            <a:spLocks noGrp="1"/>
          </p:cNvSpPr>
          <p:nvPr>
            <p:ph type="body" sz="quarter" idx="58" hasCustomPrompt="1"/>
          </p:nvPr>
        </p:nvSpPr>
        <p:spPr>
          <a:xfrm>
            <a:off x="6813954" y="2297009"/>
            <a:ext cx="892800" cy="588088"/>
          </a:xfrm>
        </p:spPr>
        <p:txBody>
          <a:bodyPr/>
          <a:lstStyle>
            <a:lvl1pPr>
              <a:defRPr sz="900"/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/>
              <a:t>Name</a:t>
            </a:r>
          </a:p>
          <a:p>
            <a:pPr lvl="1"/>
            <a:r>
              <a:rPr lang="en-US"/>
              <a:t>Title</a:t>
            </a:r>
          </a:p>
        </p:txBody>
      </p:sp>
      <p:sp>
        <p:nvSpPr>
          <p:cNvPr id="81" name="Text Placeholder 17"/>
          <p:cNvSpPr>
            <a:spLocks noGrp="1"/>
          </p:cNvSpPr>
          <p:nvPr>
            <p:ph type="body" sz="quarter" idx="59" hasCustomPrompt="1"/>
          </p:nvPr>
        </p:nvSpPr>
        <p:spPr>
          <a:xfrm>
            <a:off x="7889611" y="4039017"/>
            <a:ext cx="892800" cy="588088"/>
          </a:xfrm>
        </p:spPr>
        <p:txBody>
          <a:bodyPr/>
          <a:lstStyle>
            <a:lvl1pPr>
              <a:defRPr sz="900"/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/>
              <a:t>Name</a:t>
            </a:r>
          </a:p>
          <a:p>
            <a:pPr lvl="1"/>
            <a:r>
              <a:rPr lang="en-US"/>
              <a:t>Title</a:t>
            </a:r>
          </a:p>
        </p:txBody>
      </p:sp>
      <p:sp>
        <p:nvSpPr>
          <p:cNvPr id="82" name="Picture Placeholder 5"/>
          <p:cNvSpPr>
            <a:spLocks noGrp="1" noChangeAspect="1"/>
          </p:cNvSpPr>
          <p:nvPr>
            <p:ph type="pic" sz="quarter" idx="60" hasCustomPrompt="1"/>
          </p:nvPr>
        </p:nvSpPr>
        <p:spPr>
          <a:xfrm>
            <a:off x="7889611" y="1317992"/>
            <a:ext cx="893626" cy="892800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Click icon to add team photo</a:t>
            </a:r>
            <a:endParaRPr lang="en-GB" dirty="0"/>
          </a:p>
        </p:txBody>
      </p:sp>
      <p:sp>
        <p:nvSpPr>
          <p:cNvPr id="83" name="Text Placeholder 17"/>
          <p:cNvSpPr>
            <a:spLocks noGrp="1"/>
          </p:cNvSpPr>
          <p:nvPr>
            <p:ph type="body" sz="quarter" idx="61" hasCustomPrompt="1"/>
          </p:nvPr>
        </p:nvSpPr>
        <p:spPr>
          <a:xfrm>
            <a:off x="7889611" y="2297009"/>
            <a:ext cx="892800" cy="588088"/>
          </a:xfrm>
        </p:spPr>
        <p:txBody>
          <a:bodyPr/>
          <a:lstStyle>
            <a:lvl1pPr>
              <a:defRPr sz="900"/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/>
              <a:t>Name</a:t>
            </a:r>
          </a:p>
          <a:p>
            <a:pPr lvl="1"/>
            <a:r>
              <a:rPr lang="en-US"/>
              <a:t>Title</a:t>
            </a:r>
          </a:p>
        </p:txBody>
      </p:sp>
      <p:sp>
        <p:nvSpPr>
          <p:cNvPr id="84" name="Picture Placeholder 5"/>
          <p:cNvSpPr>
            <a:spLocks noGrp="1" noChangeAspect="1"/>
          </p:cNvSpPr>
          <p:nvPr>
            <p:ph type="pic" sz="quarter" idx="62" hasCustomPrompt="1"/>
          </p:nvPr>
        </p:nvSpPr>
        <p:spPr>
          <a:xfrm>
            <a:off x="6813954" y="3060000"/>
            <a:ext cx="893626" cy="892800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Click icon to add team photo</a:t>
            </a:r>
            <a:endParaRPr lang="en-GB" dirty="0"/>
          </a:p>
        </p:txBody>
      </p:sp>
      <p:sp>
        <p:nvSpPr>
          <p:cNvPr id="85" name="Text Placeholder 17"/>
          <p:cNvSpPr>
            <a:spLocks noGrp="1"/>
          </p:cNvSpPr>
          <p:nvPr>
            <p:ph type="body" sz="quarter" idx="63" hasCustomPrompt="1"/>
          </p:nvPr>
        </p:nvSpPr>
        <p:spPr>
          <a:xfrm>
            <a:off x="6813954" y="4039017"/>
            <a:ext cx="892800" cy="588088"/>
          </a:xfrm>
        </p:spPr>
        <p:txBody>
          <a:bodyPr/>
          <a:lstStyle>
            <a:lvl1pPr>
              <a:defRPr sz="900"/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/>
              <a:t>Name</a:t>
            </a:r>
          </a:p>
          <a:p>
            <a:pPr lvl="1"/>
            <a:r>
              <a:rPr lang="en-US"/>
              <a:t>Title</a:t>
            </a:r>
          </a:p>
        </p:txBody>
      </p:sp>
      <p:sp>
        <p:nvSpPr>
          <p:cNvPr id="86" name="Picture Placeholder 5"/>
          <p:cNvSpPr>
            <a:spLocks noGrp="1" noChangeAspect="1"/>
          </p:cNvSpPr>
          <p:nvPr>
            <p:ph type="pic" sz="quarter" idx="64" hasCustomPrompt="1"/>
          </p:nvPr>
        </p:nvSpPr>
        <p:spPr>
          <a:xfrm>
            <a:off x="5738295" y="3060000"/>
            <a:ext cx="893626" cy="892800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Click icon to add team photo</a:t>
            </a:r>
            <a:endParaRPr lang="en-GB" dirty="0"/>
          </a:p>
        </p:txBody>
      </p:sp>
      <p:sp>
        <p:nvSpPr>
          <p:cNvPr id="87" name="Text Placeholder 17"/>
          <p:cNvSpPr>
            <a:spLocks noGrp="1"/>
          </p:cNvSpPr>
          <p:nvPr>
            <p:ph type="body" sz="quarter" idx="65" hasCustomPrompt="1"/>
          </p:nvPr>
        </p:nvSpPr>
        <p:spPr>
          <a:xfrm>
            <a:off x="5738295" y="4039017"/>
            <a:ext cx="892800" cy="588088"/>
          </a:xfrm>
        </p:spPr>
        <p:txBody>
          <a:bodyPr/>
          <a:lstStyle>
            <a:lvl1pPr>
              <a:defRPr sz="900"/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/>
              <a:t>Name</a:t>
            </a:r>
          </a:p>
          <a:p>
            <a:pPr lvl="1"/>
            <a:r>
              <a:rPr lang="en-US"/>
              <a:t>Title</a:t>
            </a:r>
          </a:p>
        </p:txBody>
      </p:sp>
      <p:sp>
        <p:nvSpPr>
          <p:cNvPr id="88" name="Picture Placeholder 5"/>
          <p:cNvSpPr>
            <a:spLocks noGrp="1" noChangeAspect="1"/>
          </p:cNvSpPr>
          <p:nvPr>
            <p:ph type="pic" sz="quarter" idx="66" hasCustomPrompt="1"/>
          </p:nvPr>
        </p:nvSpPr>
        <p:spPr>
          <a:xfrm>
            <a:off x="4662636" y="3060000"/>
            <a:ext cx="893626" cy="892800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Click icon to add team photo</a:t>
            </a:r>
            <a:endParaRPr lang="en-GB" dirty="0"/>
          </a:p>
        </p:txBody>
      </p:sp>
      <p:sp>
        <p:nvSpPr>
          <p:cNvPr id="89" name="Text Placeholder 17"/>
          <p:cNvSpPr>
            <a:spLocks noGrp="1"/>
          </p:cNvSpPr>
          <p:nvPr>
            <p:ph type="body" sz="quarter" idx="67" hasCustomPrompt="1"/>
          </p:nvPr>
        </p:nvSpPr>
        <p:spPr>
          <a:xfrm>
            <a:off x="4662636" y="4039017"/>
            <a:ext cx="892800" cy="588088"/>
          </a:xfrm>
        </p:spPr>
        <p:txBody>
          <a:bodyPr/>
          <a:lstStyle>
            <a:lvl1pPr>
              <a:defRPr sz="900"/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/>
              <a:t>Name</a:t>
            </a:r>
          </a:p>
          <a:p>
            <a:pPr lvl="1"/>
            <a:r>
              <a:rPr lang="en-US"/>
              <a:t>Title</a:t>
            </a:r>
          </a:p>
        </p:txBody>
      </p:sp>
      <p:sp>
        <p:nvSpPr>
          <p:cNvPr id="90" name="Picture Placeholder 5"/>
          <p:cNvSpPr>
            <a:spLocks noGrp="1" noChangeAspect="1"/>
          </p:cNvSpPr>
          <p:nvPr>
            <p:ph type="pic" sz="quarter" idx="68" hasCustomPrompt="1"/>
          </p:nvPr>
        </p:nvSpPr>
        <p:spPr>
          <a:xfrm>
            <a:off x="3586977" y="3060000"/>
            <a:ext cx="893626" cy="892800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Click icon to add team photo</a:t>
            </a:r>
            <a:endParaRPr lang="en-GB" dirty="0"/>
          </a:p>
        </p:txBody>
      </p:sp>
      <p:sp>
        <p:nvSpPr>
          <p:cNvPr id="91" name="Text Placeholder 17"/>
          <p:cNvSpPr>
            <a:spLocks noGrp="1"/>
          </p:cNvSpPr>
          <p:nvPr>
            <p:ph type="body" sz="quarter" idx="69" hasCustomPrompt="1"/>
          </p:nvPr>
        </p:nvSpPr>
        <p:spPr>
          <a:xfrm>
            <a:off x="3586977" y="4039017"/>
            <a:ext cx="892800" cy="588088"/>
          </a:xfrm>
        </p:spPr>
        <p:txBody>
          <a:bodyPr/>
          <a:lstStyle>
            <a:lvl1pPr>
              <a:defRPr sz="900"/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/>
              <a:t>Name</a:t>
            </a:r>
          </a:p>
          <a:p>
            <a:pPr lvl="1"/>
            <a:r>
              <a:rPr lang="en-US"/>
              <a:t>Title</a:t>
            </a:r>
          </a:p>
        </p:txBody>
      </p:sp>
      <p:sp>
        <p:nvSpPr>
          <p:cNvPr id="92" name="Picture Placeholder 5"/>
          <p:cNvSpPr>
            <a:spLocks noGrp="1" noChangeAspect="1"/>
          </p:cNvSpPr>
          <p:nvPr>
            <p:ph type="pic" sz="quarter" idx="70" hasCustomPrompt="1"/>
          </p:nvPr>
        </p:nvSpPr>
        <p:spPr>
          <a:xfrm>
            <a:off x="2511318" y="3060000"/>
            <a:ext cx="893626" cy="892800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Click icon to add team photo</a:t>
            </a:r>
            <a:endParaRPr lang="en-GB" dirty="0"/>
          </a:p>
        </p:txBody>
      </p:sp>
      <p:sp>
        <p:nvSpPr>
          <p:cNvPr id="93" name="Text Placeholder 17"/>
          <p:cNvSpPr>
            <a:spLocks noGrp="1"/>
          </p:cNvSpPr>
          <p:nvPr>
            <p:ph type="body" sz="quarter" idx="71" hasCustomPrompt="1"/>
          </p:nvPr>
        </p:nvSpPr>
        <p:spPr>
          <a:xfrm>
            <a:off x="2511318" y="4039017"/>
            <a:ext cx="892800" cy="588088"/>
          </a:xfrm>
        </p:spPr>
        <p:txBody>
          <a:bodyPr/>
          <a:lstStyle>
            <a:lvl1pPr>
              <a:defRPr sz="900"/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/>
              <a:t>Name</a:t>
            </a:r>
          </a:p>
          <a:p>
            <a:pPr lvl="1"/>
            <a:r>
              <a:rPr lang="en-US"/>
              <a:t>Title</a:t>
            </a:r>
          </a:p>
        </p:txBody>
      </p:sp>
      <p:sp>
        <p:nvSpPr>
          <p:cNvPr id="94" name="Picture Placeholder 5"/>
          <p:cNvSpPr>
            <a:spLocks noGrp="1" noChangeAspect="1"/>
          </p:cNvSpPr>
          <p:nvPr>
            <p:ph type="pic" sz="quarter" idx="72" hasCustomPrompt="1"/>
          </p:nvPr>
        </p:nvSpPr>
        <p:spPr>
          <a:xfrm>
            <a:off x="1435659" y="3060000"/>
            <a:ext cx="893626" cy="892800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Click icon to add team photo</a:t>
            </a:r>
            <a:endParaRPr lang="en-GB" dirty="0"/>
          </a:p>
        </p:txBody>
      </p:sp>
      <p:sp>
        <p:nvSpPr>
          <p:cNvPr id="95" name="Text Placeholder 17"/>
          <p:cNvSpPr>
            <a:spLocks noGrp="1"/>
          </p:cNvSpPr>
          <p:nvPr>
            <p:ph type="body" sz="quarter" idx="73" hasCustomPrompt="1"/>
          </p:nvPr>
        </p:nvSpPr>
        <p:spPr>
          <a:xfrm>
            <a:off x="1435659" y="4039017"/>
            <a:ext cx="892800" cy="588088"/>
          </a:xfrm>
        </p:spPr>
        <p:txBody>
          <a:bodyPr/>
          <a:lstStyle>
            <a:lvl1pPr>
              <a:defRPr sz="900"/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/>
              <a:t>Name</a:t>
            </a:r>
          </a:p>
          <a:p>
            <a:pPr lvl="1"/>
            <a:r>
              <a:rPr lang="en-US"/>
              <a:t>Title</a:t>
            </a:r>
          </a:p>
        </p:txBody>
      </p:sp>
      <p:sp>
        <p:nvSpPr>
          <p:cNvPr id="96" name="Picture Placeholder 5"/>
          <p:cNvSpPr>
            <a:spLocks noGrp="1" noChangeAspect="1"/>
          </p:cNvSpPr>
          <p:nvPr>
            <p:ph type="pic" sz="quarter" idx="74" hasCustomPrompt="1"/>
          </p:nvPr>
        </p:nvSpPr>
        <p:spPr>
          <a:xfrm>
            <a:off x="360000" y="3060000"/>
            <a:ext cx="893626" cy="892800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Click icon to add team photo</a:t>
            </a:r>
            <a:endParaRPr lang="en-GB" dirty="0"/>
          </a:p>
        </p:txBody>
      </p:sp>
      <p:sp>
        <p:nvSpPr>
          <p:cNvPr id="97" name="Text Placeholder 17"/>
          <p:cNvSpPr>
            <a:spLocks noGrp="1"/>
          </p:cNvSpPr>
          <p:nvPr>
            <p:ph type="body" sz="quarter" idx="75" hasCustomPrompt="1"/>
          </p:nvPr>
        </p:nvSpPr>
        <p:spPr>
          <a:xfrm>
            <a:off x="360000" y="4039017"/>
            <a:ext cx="892800" cy="588088"/>
          </a:xfrm>
        </p:spPr>
        <p:txBody>
          <a:bodyPr/>
          <a:lstStyle>
            <a:lvl1pPr>
              <a:defRPr sz="900"/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/>
              <a:t>Name</a:t>
            </a:r>
          </a:p>
          <a:p>
            <a:pPr lvl="1"/>
            <a:r>
              <a:rPr lang="en-US"/>
              <a:t>Title</a:t>
            </a:r>
          </a:p>
        </p:txBody>
      </p:sp>
      <p:sp>
        <p:nvSpPr>
          <p:cNvPr id="98" name="Picture Placeholder 5"/>
          <p:cNvSpPr>
            <a:spLocks noGrp="1" noChangeAspect="1"/>
          </p:cNvSpPr>
          <p:nvPr>
            <p:ph type="pic" sz="quarter" idx="76" hasCustomPrompt="1"/>
          </p:nvPr>
        </p:nvSpPr>
        <p:spPr>
          <a:xfrm>
            <a:off x="360000" y="1317992"/>
            <a:ext cx="893626" cy="892800"/>
          </a:xfrm>
        </p:spPr>
        <p:txBody>
          <a:bodyPr/>
          <a:lstStyle>
            <a:lvl1pPr>
              <a:defRPr sz="900" baseline="0"/>
            </a:lvl1pPr>
          </a:lstStyle>
          <a:p>
            <a:r>
              <a:rPr lang="en-US" dirty="0"/>
              <a:t>Click icon to add team photo</a:t>
            </a:r>
            <a:endParaRPr lang="en-GB" dirty="0"/>
          </a:p>
        </p:txBody>
      </p:sp>
      <p:sp>
        <p:nvSpPr>
          <p:cNvPr id="99" name="Text Placeholder 17"/>
          <p:cNvSpPr>
            <a:spLocks noGrp="1"/>
          </p:cNvSpPr>
          <p:nvPr>
            <p:ph type="body" sz="quarter" idx="77" hasCustomPrompt="1"/>
          </p:nvPr>
        </p:nvSpPr>
        <p:spPr>
          <a:xfrm>
            <a:off x="360000" y="2297009"/>
            <a:ext cx="892800" cy="588088"/>
          </a:xfrm>
        </p:spPr>
        <p:txBody>
          <a:bodyPr/>
          <a:lstStyle>
            <a:lvl1pPr>
              <a:defRPr sz="900"/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/>
              <a:t>Name</a:t>
            </a:r>
          </a:p>
          <a:p>
            <a:pPr lvl="1"/>
            <a:r>
              <a:rPr lang="en-US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140834602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Bullets Large Bl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75046" y="74974"/>
            <a:ext cx="9004299" cy="499917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60000" y="752924"/>
            <a:ext cx="8424000" cy="339852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200" b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add section title/ number etc., delete if not needed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360000" y="1317993"/>
            <a:ext cx="8424000" cy="3313219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20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80975" indent="-180975" algn="ctr">
              <a:buFont typeface="Arial" panose="020B0604020202020204" pitchFamily="34" charset="0"/>
              <a:buChar char="•"/>
              <a:defRPr sz="20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80975" indent="-180975" algn="ctr">
              <a:defRPr sz="2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80975" indent="-180975" algn="ctr">
              <a:buFont typeface="Arial" panose="020B0604020202020204" pitchFamily="34" charset="0"/>
              <a:buChar char="•"/>
              <a:defRPr sz="2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add bullets: use indent button for levels</a:t>
            </a:r>
          </a:p>
          <a:p>
            <a:pPr lvl="1"/>
            <a:r>
              <a:rPr lang="en-US" dirty="0"/>
              <a:t>Level 2</a:t>
            </a:r>
          </a:p>
          <a:p>
            <a:pPr lvl="2"/>
            <a:r>
              <a:rPr lang="en-US" dirty="0"/>
              <a:t>Level 3</a:t>
            </a:r>
          </a:p>
          <a:p>
            <a:pPr lvl="3"/>
            <a:r>
              <a:rPr lang="en-US" dirty="0"/>
              <a:t>Level 4</a:t>
            </a:r>
          </a:p>
        </p:txBody>
      </p:sp>
      <p:pic>
        <p:nvPicPr>
          <p:cNvPr id="7" name="Picture 6"/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6000" y="4713253"/>
            <a:ext cx="1008000" cy="1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071490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Bullets Small Bl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75046" y="74974"/>
            <a:ext cx="9004299" cy="499917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60000" y="752924"/>
            <a:ext cx="8424000" cy="339852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200" b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add section title/ number etc., delete if not needed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360000" y="1317993"/>
            <a:ext cx="8424000" cy="3313219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2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80975" indent="-180975" algn="ctr">
              <a:buFont typeface="Arial" panose="020B0604020202020204" pitchFamily="34" charset="0"/>
              <a:buChar char="•"/>
              <a:defRPr sz="12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80975" indent="-180975" algn="ctr">
              <a:defRPr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80975" indent="-180975" algn="ctr">
              <a:buFont typeface="Arial" panose="020B0604020202020204" pitchFamily="34" charset="0"/>
              <a:buChar char="•"/>
              <a:defRPr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add bullets: use indent button for levels</a:t>
            </a:r>
          </a:p>
          <a:p>
            <a:pPr lvl="1"/>
            <a:r>
              <a:rPr lang="en-US" dirty="0"/>
              <a:t>Level 2</a:t>
            </a:r>
          </a:p>
          <a:p>
            <a:pPr lvl="2"/>
            <a:r>
              <a:rPr lang="en-US" dirty="0"/>
              <a:t>Level 3</a:t>
            </a:r>
          </a:p>
          <a:p>
            <a:pPr lvl="3"/>
            <a:r>
              <a:rPr lang="en-US" dirty="0"/>
              <a:t>Level 4</a:t>
            </a:r>
          </a:p>
        </p:txBody>
      </p:sp>
      <p:pic>
        <p:nvPicPr>
          <p:cNvPr id="7" name="Picture 6"/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6000" y="4713253"/>
            <a:ext cx="1008000" cy="1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650159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Bullets Large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60000" y="752924"/>
            <a:ext cx="8424000" cy="33985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200" b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add section title/ number etc., delete if not needed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360000" y="1317993"/>
            <a:ext cx="8424000" cy="331321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00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80975" indent="-180975" algn="ctr">
              <a:buFont typeface="Arial" panose="020B0604020202020204" pitchFamily="34" charset="0"/>
              <a:buChar char="•"/>
              <a:defRPr sz="200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80975" indent="-180975" algn="ctr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80975" indent="-180975" algn="ctr"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add bullets: use indent button for levels</a:t>
            </a:r>
          </a:p>
          <a:p>
            <a:pPr lvl="1"/>
            <a:r>
              <a:rPr lang="en-US" dirty="0"/>
              <a:t>Level 2</a:t>
            </a:r>
          </a:p>
          <a:p>
            <a:pPr lvl="2"/>
            <a:r>
              <a:rPr lang="en-US" dirty="0"/>
              <a:t>Level 3</a:t>
            </a:r>
          </a:p>
          <a:p>
            <a:pPr lvl="3"/>
            <a:r>
              <a:rPr lang="en-US" dirty="0"/>
              <a:t>Level 4</a:t>
            </a:r>
          </a:p>
        </p:txBody>
      </p:sp>
      <p:grpSp>
        <p:nvGrpSpPr>
          <p:cNvPr id="6" name="Group 4"/>
          <p:cNvGrpSpPr>
            <a:grpSpLocks noChangeAspect="1"/>
          </p:cNvGrpSpPr>
          <p:nvPr userDrawn="1"/>
        </p:nvGrpSpPr>
        <p:grpSpPr bwMode="auto">
          <a:xfrm>
            <a:off x="7764462" y="4708526"/>
            <a:ext cx="1020763" cy="174625"/>
            <a:chOff x="4918" y="2966"/>
            <a:chExt cx="643" cy="110"/>
          </a:xfrm>
        </p:grpSpPr>
        <p:sp>
          <p:nvSpPr>
            <p:cNvPr id="7" name="Freeform 5"/>
            <p:cNvSpPr>
              <a:spLocks noEditPoints="1"/>
            </p:cNvSpPr>
            <p:nvPr userDrawn="1"/>
          </p:nvSpPr>
          <p:spPr bwMode="auto">
            <a:xfrm>
              <a:off x="5121" y="3011"/>
              <a:ext cx="58" cy="64"/>
            </a:xfrm>
            <a:custGeom>
              <a:avLst/>
              <a:gdLst>
                <a:gd name="T0" fmla="*/ 55 w 112"/>
                <a:gd name="T1" fmla="*/ 92 h 121"/>
                <a:gd name="T2" fmla="*/ 55 w 112"/>
                <a:gd name="T3" fmla="*/ 92 h 121"/>
                <a:gd name="T4" fmla="*/ 33 w 112"/>
                <a:gd name="T5" fmla="*/ 78 h 121"/>
                <a:gd name="T6" fmla="*/ 55 w 112"/>
                <a:gd name="T7" fmla="*/ 66 h 121"/>
                <a:gd name="T8" fmla="*/ 78 w 112"/>
                <a:gd name="T9" fmla="*/ 66 h 121"/>
                <a:gd name="T10" fmla="*/ 78 w 112"/>
                <a:gd name="T11" fmla="*/ 73 h 121"/>
                <a:gd name="T12" fmla="*/ 55 w 112"/>
                <a:gd name="T13" fmla="*/ 92 h 121"/>
                <a:gd name="T14" fmla="*/ 78 w 112"/>
                <a:gd name="T15" fmla="*/ 43 h 121"/>
                <a:gd name="T16" fmla="*/ 78 w 112"/>
                <a:gd name="T17" fmla="*/ 43 h 121"/>
                <a:gd name="T18" fmla="*/ 56 w 112"/>
                <a:gd name="T19" fmla="*/ 43 h 121"/>
                <a:gd name="T20" fmla="*/ 0 w 112"/>
                <a:gd name="T21" fmla="*/ 81 h 121"/>
                <a:gd name="T22" fmla="*/ 55 w 112"/>
                <a:gd name="T23" fmla="*/ 121 h 121"/>
                <a:gd name="T24" fmla="*/ 111 w 112"/>
                <a:gd name="T25" fmla="*/ 77 h 121"/>
                <a:gd name="T26" fmla="*/ 112 w 112"/>
                <a:gd name="T27" fmla="*/ 61 h 121"/>
                <a:gd name="T28" fmla="*/ 111 w 112"/>
                <a:gd name="T29" fmla="*/ 44 h 121"/>
                <a:gd name="T30" fmla="*/ 56 w 112"/>
                <a:gd name="T31" fmla="*/ 0 h 121"/>
                <a:gd name="T32" fmla="*/ 19 w 112"/>
                <a:gd name="T33" fmla="*/ 5 h 121"/>
                <a:gd name="T34" fmla="*/ 19 w 112"/>
                <a:gd name="T35" fmla="*/ 33 h 121"/>
                <a:gd name="T36" fmla="*/ 49 w 112"/>
                <a:gd name="T37" fmla="*/ 27 h 121"/>
                <a:gd name="T38" fmla="*/ 78 w 112"/>
                <a:gd name="T39" fmla="*/ 43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12" h="121">
                  <a:moveTo>
                    <a:pt x="55" y="92"/>
                  </a:moveTo>
                  <a:lnTo>
                    <a:pt x="55" y="92"/>
                  </a:lnTo>
                  <a:cubicBezTo>
                    <a:pt x="41" y="92"/>
                    <a:pt x="33" y="86"/>
                    <a:pt x="33" y="78"/>
                  </a:cubicBezTo>
                  <a:cubicBezTo>
                    <a:pt x="33" y="71"/>
                    <a:pt x="38" y="66"/>
                    <a:pt x="55" y="66"/>
                  </a:cubicBezTo>
                  <a:lnTo>
                    <a:pt x="78" y="66"/>
                  </a:lnTo>
                  <a:cubicBezTo>
                    <a:pt x="78" y="66"/>
                    <a:pt x="78" y="70"/>
                    <a:pt x="78" y="73"/>
                  </a:cubicBezTo>
                  <a:cubicBezTo>
                    <a:pt x="78" y="86"/>
                    <a:pt x="70" y="92"/>
                    <a:pt x="55" y="92"/>
                  </a:cubicBezTo>
                  <a:close/>
                  <a:moveTo>
                    <a:pt x="78" y="43"/>
                  </a:moveTo>
                  <a:lnTo>
                    <a:pt x="78" y="43"/>
                  </a:lnTo>
                  <a:lnTo>
                    <a:pt x="56" y="43"/>
                  </a:lnTo>
                  <a:cubicBezTo>
                    <a:pt x="17" y="43"/>
                    <a:pt x="0" y="55"/>
                    <a:pt x="0" y="81"/>
                  </a:cubicBezTo>
                  <a:cubicBezTo>
                    <a:pt x="0" y="106"/>
                    <a:pt x="23" y="121"/>
                    <a:pt x="55" y="121"/>
                  </a:cubicBezTo>
                  <a:cubicBezTo>
                    <a:pt x="88" y="121"/>
                    <a:pt x="110" y="104"/>
                    <a:pt x="111" y="77"/>
                  </a:cubicBezTo>
                  <a:cubicBezTo>
                    <a:pt x="112" y="72"/>
                    <a:pt x="112" y="68"/>
                    <a:pt x="112" y="61"/>
                  </a:cubicBezTo>
                  <a:cubicBezTo>
                    <a:pt x="112" y="54"/>
                    <a:pt x="112" y="49"/>
                    <a:pt x="111" y="44"/>
                  </a:cubicBezTo>
                  <a:cubicBezTo>
                    <a:pt x="109" y="12"/>
                    <a:pt x="86" y="0"/>
                    <a:pt x="56" y="0"/>
                  </a:cubicBezTo>
                  <a:cubicBezTo>
                    <a:pt x="37" y="0"/>
                    <a:pt x="22" y="5"/>
                    <a:pt x="19" y="5"/>
                  </a:cubicBezTo>
                  <a:lnTo>
                    <a:pt x="19" y="33"/>
                  </a:lnTo>
                  <a:cubicBezTo>
                    <a:pt x="23" y="31"/>
                    <a:pt x="36" y="27"/>
                    <a:pt x="49" y="27"/>
                  </a:cubicBezTo>
                  <a:cubicBezTo>
                    <a:pt x="65" y="27"/>
                    <a:pt x="78" y="30"/>
                    <a:pt x="78" y="43"/>
                  </a:cubicBezTo>
                  <a:close/>
                </a:path>
              </a:pathLst>
            </a:custGeom>
            <a:solidFill>
              <a:srgbClr val="ED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" name="Freeform 6"/>
            <p:cNvSpPr>
              <a:spLocks/>
            </p:cNvSpPr>
            <p:nvPr userDrawn="1"/>
          </p:nvSpPr>
          <p:spPr bwMode="auto">
            <a:xfrm>
              <a:off x="5186" y="2988"/>
              <a:ext cx="61" cy="86"/>
            </a:xfrm>
            <a:custGeom>
              <a:avLst/>
              <a:gdLst>
                <a:gd name="T0" fmla="*/ 0 w 118"/>
                <a:gd name="T1" fmla="*/ 0 h 160"/>
                <a:gd name="T2" fmla="*/ 0 w 118"/>
                <a:gd name="T3" fmla="*/ 0 h 160"/>
                <a:gd name="T4" fmla="*/ 0 w 118"/>
                <a:gd name="T5" fmla="*/ 160 h 160"/>
                <a:gd name="T6" fmla="*/ 36 w 118"/>
                <a:gd name="T7" fmla="*/ 160 h 160"/>
                <a:gd name="T8" fmla="*/ 36 w 118"/>
                <a:gd name="T9" fmla="*/ 114 h 160"/>
                <a:gd name="T10" fmla="*/ 73 w 118"/>
                <a:gd name="T11" fmla="*/ 160 h 160"/>
                <a:gd name="T12" fmla="*/ 118 w 118"/>
                <a:gd name="T13" fmla="*/ 160 h 160"/>
                <a:gd name="T14" fmla="*/ 70 w 118"/>
                <a:gd name="T15" fmla="*/ 100 h 160"/>
                <a:gd name="T16" fmla="*/ 115 w 118"/>
                <a:gd name="T17" fmla="*/ 46 h 160"/>
                <a:gd name="T18" fmla="*/ 72 w 118"/>
                <a:gd name="T19" fmla="*/ 46 h 160"/>
                <a:gd name="T20" fmla="*/ 36 w 118"/>
                <a:gd name="T21" fmla="*/ 92 h 160"/>
                <a:gd name="T22" fmla="*/ 36 w 118"/>
                <a:gd name="T23" fmla="*/ 0 h 160"/>
                <a:gd name="T24" fmla="*/ 0 w 118"/>
                <a:gd name="T25" fmla="*/ 0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8" h="160">
                  <a:moveTo>
                    <a:pt x="0" y="0"/>
                  </a:moveTo>
                  <a:lnTo>
                    <a:pt x="0" y="0"/>
                  </a:lnTo>
                  <a:lnTo>
                    <a:pt x="0" y="160"/>
                  </a:lnTo>
                  <a:lnTo>
                    <a:pt x="36" y="160"/>
                  </a:lnTo>
                  <a:lnTo>
                    <a:pt x="36" y="114"/>
                  </a:lnTo>
                  <a:lnTo>
                    <a:pt x="73" y="160"/>
                  </a:lnTo>
                  <a:lnTo>
                    <a:pt x="118" y="160"/>
                  </a:lnTo>
                  <a:lnTo>
                    <a:pt x="70" y="100"/>
                  </a:lnTo>
                  <a:lnTo>
                    <a:pt x="115" y="46"/>
                  </a:lnTo>
                  <a:lnTo>
                    <a:pt x="72" y="46"/>
                  </a:lnTo>
                  <a:lnTo>
                    <a:pt x="36" y="92"/>
                  </a:lnTo>
                  <a:lnTo>
                    <a:pt x="3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D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" name="Freeform 7"/>
            <p:cNvSpPr>
              <a:spLocks noEditPoints="1"/>
            </p:cNvSpPr>
            <p:nvPr userDrawn="1"/>
          </p:nvSpPr>
          <p:spPr bwMode="auto">
            <a:xfrm>
              <a:off x="4983" y="3011"/>
              <a:ext cx="64" cy="64"/>
            </a:xfrm>
            <a:custGeom>
              <a:avLst/>
              <a:gdLst>
                <a:gd name="T0" fmla="*/ 62 w 124"/>
                <a:gd name="T1" fmla="*/ 30 h 121"/>
                <a:gd name="T2" fmla="*/ 62 w 124"/>
                <a:gd name="T3" fmla="*/ 30 h 121"/>
                <a:gd name="T4" fmla="*/ 35 w 124"/>
                <a:gd name="T5" fmla="*/ 61 h 121"/>
                <a:gd name="T6" fmla="*/ 62 w 124"/>
                <a:gd name="T7" fmla="*/ 90 h 121"/>
                <a:gd name="T8" fmla="*/ 88 w 124"/>
                <a:gd name="T9" fmla="*/ 61 h 121"/>
                <a:gd name="T10" fmla="*/ 62 w 124"/>
                <a:gd name="T11" fmla="*/ 30 h 121"/>
                <a:gd name="T12" fmla="*/ 62 w 124"/>
                <a:gd name="T13" fmla="*/ 121 h 121"/>
                <a:gd name="T14" fmla="*/ 62 w 124"/>
                <a:gd name="T15" fmla="*/ 121 h 121"/>
                <a:gd name="T16" fmla="*/ 0 w 124"/>
                <a:gd name="T17" fmla="*/ 61 h 121"/>
                <a:gd name="T18" fmla="*/ 62 w 124"/>
                <a:gd name="T19" fmla="*/ 0 h 121"/>
                <a:gd name="T20" fmla="*/ 124 w 124"/>
                <a:gd name="T21" fmla="*/ 61 h 121"/>
                <a:gd name="T22" fmla="*/ 62 w 124"/>
                <a:gd name="T23" fmla="*/ 121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24" h="121">
                  <a:moveTo>
                    <a:pt x="62" y="30"/>
                  </a:moveTo>
                  <a:lnTo>
                    <a:pt x="62" y="30"/>
                  </a:lnTo>
                  <a:cubicBezTo>
                    <a:pt x="46" y="30"/>
                    <a:pt x="35" y="42"/>
                    <a:pt x="35" y="61"/>
                  </a:cubicBezTo>
                  <a:cubicBezTo>
                    <a:pt x="35" y="79"/>
                    <a:pt x="46" y="90"/>
                    <a:pt x="62" y="90"/>
                  </a:cubicBezTo>
                  <a:cubicBezTo>
                    <a:pt x="77" y="90"/>
                    <a:pt x="88" y="79"/>
                    <a:pt x="88" y="61"/>
                  </a:cubicBezTo>
                  <a:cubicBezTo>
                    <a:pt x="88" y="42"/>
                    <a:pt x="77" y="30"/>
                    <a:pt x="62" y="30"/>
                  </a:cubicBezTo>
                  <a:close/>
                  <a:moveTo>
                    <a:pt x="62" y="121"/>
                  </a:moveTo>
                  <a:lnTo>
                    <a:pt x="62" y="121"/>
                  </a:lnTo>
                  <a:cubicBezTo>
                    <a:pt x="26" y="121"/>
                    <a:pt x="0" y="98"/>
                    <a:pt x="0" y="61"/>
                  </a:cubicBezTo>
                  <a:cubicBezTo>
                    <a:pt x="0" y="24"/>
                    <a:pt x="26" y="0"/>
                    <a:pt x="62" y="0"/>
                  </a:cubicBezTo>
                  <a:cubicBezTo>
                    <a:pt x="97" y="0"/>
                    <a:pt x="124" y="24"/>
                    <a:pt x="124" y="61"/>
                  </a:cubicBezTo>
                  <a:cubicBezTo>
                    <a:pt x="124" y="98"/>
                    <a:pt x="97" y="121"/>
                    <a:pt x="62" y="121"/>
                  </a:cubicBezTo>
                  <a:close/>
                </a:path>
              </a:pathLst>
            </a:custGeom>
            <a:solidFill>
              <a:srgbClr val="ED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" name="Freeform 8"/>
            <p:cNvSpPr>
              <a:spLocks/>
            </p:cNvSpPr>
            <p:nvPr userDrawn="1"/>
          </p:nvSpPr>
          <p:spPr bwMode="auto">
            <a:xfrm>
              <a:off x="4918" y="2991"/>
              <a:ext cx="70" cy="83"/>
            </a:xfrm>
            <a:custGeom>
              <a:avLst/>
              <a:gdLst>
                <a:gd name="T0" fmla="*/ 84 w 136"/>
                <a:gd name="T1" fmla="*/ 0 h 155"/>
                <a:gd name="T2" fmla="*/ 84 w 136"/>
                <a:gd name="T3" fmla="*/ 0 h 155"/>
                <a:gd name="T4" fmla="*/ 39 w 136"/>
                <a:gd name="T5" fmla="*/ 62 h 155"/>
                <a:gd name="T6" fmla="*/ 39 w 136"/>
                <a:gd name="T7" fmla="*/ 0 h 155"/>
                <a:gd name="T8" fmla="*/ 0 w 136"/>
                <a:gd name="T9" fmla="*/ 0 h 155"/>
                <a:gd name="T10" fmla="*/ 0 w 136"/>
                <a:gd name="T11" fmla="*/ 155 h 155"/>
                <a:gd name="T12" fmla="*/ 39 w 136"/>
                <a:gd name="T13" fmla="*/ 155 h 155"/>
                <a:gd name="T14" fmla="*/ 39 w 136"/>
                <a:gd name="T15" fmla="*/ 88 h 155"/>
                <a:gd name="T16" fmla="*/ 86 w 136"/>
                <a:gd name="T17" fmla="*/ 155 h 155"/>
                <a:gd name="T18" fmla="*/ 136 w 136"/>
                <a:gd name="T19" fmla="*/ 155 h 155"/>
                <a:gd name="T20" fmla="*/ 75 w 136"/>
                <a:gd name="T21" fmla="*/ 73 h 155"/>
                <a:gd name="T22" fmla="*/ 131 w 136"/>
                <a:gd name="T23" fmla="*/ 0 h 155"/>
                <a:gd name="T24" fmla="*/ 84 w 136"/>
                <a:gd name="T25" fmla="*/ 0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6" h="155">
                  <a:moveTo>
                    <a:pt x="84" y="0"/>
                  </a:moveTo>
                  <a:lnTo>
                    <a:pt x="84" y="0"/>
                  </a:lnTo>
                  <a:lnTo>
                    <a:pt x="39" y="62"/>
                  </a:lnTo>
                  <a:lnTo>
                    <a:pt x="39" y="0"/>
                  </a:lnTo>
                  <a:lnTo>
                    <a:pt x="0" y="0"/>
                  </a:lnTo>
                  <a:lnTo>
                    <a:pt x="0" y="155"/>
                  </a:lnTo>
                  <a:lnTo>
                    <a:pt x="39" y="155"/>
                  </a:lnTo>
                  <a:lnTo>
                    <a:pt x="39" y="88"/>
                  </a:lnTo>
                  <a:lnTo>
                    <a:pt x="86" y="155"/>
                  </a:lnTo>
                  <a:lnTo>
                    <a:pt x="136" y="155"/>
                  </a:lnTo>
                  <a:lnTo>
                    <a:pt x="75" y="73"/>
                  </a:lnTo>
                  <a:lnTo>
                    <a:pt x="131" y="0"/>
                  </a:lnTo>
                  <a:lnTo>
                    <a:pt x="84" y="0"/>
                  </a:lnTo>
                  <a:close/>
                </a:path>
              </a:pathLst>
            </a:custGeom>
            <a:solidFill>
              <a:srgbClr val="ED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" name="Freeform 9"/>
            <p:cNvSpPr>
              <a:spLocks noEditPoints="1"/>
            </p:cNvSpPr>
            <p:nvPr userDrawn="1"/>
          </p:nvSpPr>
          <p:spPr bwMode="auto">
            <a:xfrm>
              <a:off x="5053" y="2988"/>
              <a:ext cx="64" cy="87"/>
            </a:xfrm>
            <a:custGeom>
              <a:avLst/>
              <a:gdLst>
                <a:gd name="T0" fmla="*/ 62 w 123"/>
                <a:gd name="T1" fmla="*/ 132 h 163"/>
                <a:gd name="T2" fmla="*/ 62 w 123"/>
                <a:gd name="T3" fmla="*/ 132 h 163"/>
                <a:gd name="T4" fmla="*/ 35 w 123"/>
                <a:gd name="T5" fmla="*/ 102 h 163"/>
                <a:gd name="T6" fmla="*/ 62 w 123"/>
                <a:gd name="T7" fmla="*/ 72 h 163"/>
                <a:gd name="T8" fmla="*/ 89 w 123"/>
                <a:gd name="T9" fmla="*/ 102 h 163"/>
                <a:gd name="T10" fmla="*/ 62 w 123"/>
                <a:gd name="T11" fmla="*/ 132 h 163"/>
                <a:gd name="T12" fmla="*/ 123 w 123"/>
                <a:gd name="T13" fmla="*/ 0 h 163"/>
                <a:gd name="T14" fmla="*/ 123 w 123"/>
                <a:gd name="T15" fmla="*/ 0 h 163"/>
                <a:gd name="T16" fmla="*/ 87 w 123"/>
                <a:gd name="T17" fmla="*/ 0 h 163"/>
                <a:gd name="T18" fmla="*/ 87 w 123"/>
                <a:gd name="T19" fmla="*/ 49 h 163"/>
                <a:gd name="T20" fmla="*/ 60 w 123"/>
                <a:gd name="T21" fmla="*/ 42 h 163"/>
                <a:gd name="T22" fmla="*/ 0 w 123"/>
                <a:gd name="T23" fmla="*/ 103 h 163"/>
                <a:gd name="T24" fmla="*/ 62 w 123"/>
                <a:gd name="T25" fmla="*/ 163 h 163"/>
                <a:gd name="T26" fmla="*/ 123 w 123"/>
                <a:gd name="T27" fmla="*/ 98 h 163"/>
                <a:gd name="T28" fmla="*/ 123 w 123"/>
                <a:gd name="T29" fmla="*/ 0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3" h="163">
                  <a:moveTo>
                    <a:pt x="62" y="132"/>
                  </a:moveTo>
                  <a:lnTo>
                    <a:pt x="62" y="132"/>
                  </a:lnTo>
                  <a:cubicBezTo>
                    <a:pt x="46" y="132"/>
                    <a:pt x="35" y="121"/>
                    <a:pt x="35" y="102"/>
                  </a:cubicBezTo>
                  <a:cubicBezTo>
                    <a:pt x="35" y="84"/>
                    <a:pt x="46" y="72"/>
                    <a:pt x="62" y="72"/>
                  </a:cubicBezTo>
                  <a:cubicBezTo>
                    <a:pt x="77" y="72"/>
                    <a:pt x="89" y="84"/>
                    <a:pt x="89" y="102"/>
                  </a:cubicBezTo>
                  <a:cubicBezTo>
                    <a:pt x="89" y="121"/>
                    <a:pt x="77" y="132"/>
                    <a:pt x="62" y="132"/>
                  </a:cubicBezTo>
                  <a:close/>
                  <a:moveTo>
                    <a:pt x="123" y="0"/>
                  </a:moveTo>
                  <a:lnTo>
                    <a:pt x="123" y="0"/>
                  </a:lnTo>
                  <a:lnTo>
                    <a:pt x="87" y="0"/>
                  </a:lnTo>
                  <a:lnTo>
                    <a:pt x="87" y="49"/>
                  </a:lnTo>
                  <a:cubicBezTo>
                    <a:pt x="85" y="48"/>
                    <a:pt x="75" y="42"/>
                    <a:pt x="60" y="42"/>
                  </a:cubicBezTo>
                  <a:cubicBezTo>
                    <a:pt x="25" y="42"/>
                    <a:pt x="0" y="66"/>
                    <a:pt x="0" y="103"/>
                  </a:cubicBezTo>
                  <a:cubicBezTo>
                    <a:pt x="0" y="140"/>
                    <a:pt x="26" y="163"/>
                    <a:pt x="62" y="163"/>
                  </a:cubicBezTo>
                  <a:cubicBezTo>
                    <a:pt x="103" y="163"/>
                    <a:pt x="123" y="135"/>
                    <a:pt x="123" y="98"/>
                  </a:cubicBezTo>
                  <a:lnTo>
                    <a:pt x="123" y="0"/>
                  </a:lnTo>
                  <a:close/>
                </a:path>
              </a:pathLst>
            </a:custGeom>
            <a:solidFill>
              <a:srgbClr val="ED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" name="Freeform 10"/>
            <p:cNvSpPr>
              <a:spLocks noEditPoints="1"/>
            </p:cNvSpPr>
            <p:nvPr userDrawn="1"/>
          </p:nvSpPr>
          <p:spPr bwMode="auto">
            <a:xfrm>
              <a:off x="5121" y="3011"/>
              <a:ext cx="58" cy="64"/>
            </a:xfrm>
            <a:custGeom>
              <a:avLst/>
              <a:gdLst>
                <a:gd name="T0" fmla="*/ 55 w 112"/>
                <a:gd name="T1" fmla="*/ 92 h 121"/>
                <a:gd name="T2" fmla="*/ 55 w 112"/>
                <a:gd name="T3" fmla="*/ 92 h 121"/>
                <a:gd name="T4" fmla="*/ 33 w 112"/>
                <a:gd name="T5" fmla="*/ 78 h 121"/>
                <a:gd name="T6" fmla="*/ 55 w 112"/>
                <a:gd name="T7" fmla="*/ 66 h 121"/>
                <a:gd name="T8" fmla="*/ 78 w 112"/>
                <a:gd name="T9" fmla="*/ 66 h 121"/>
                <a:gd name="T10" fmla="*/ 78 w 112"/>
                <a:gd name="T11" fmla="*/ 73 h 121"/>
                <a:gd name="T12" fmla="*/ 55 w 112"/>
                <a:gd name="T13" fmla="*/ 92 h 121"/>
                <a:gd name="T14" fmla="*/ 78 w 112"/>
                <a:gd name="T15" fmla="*/ 43 h 121"/>
                <a:gd name="T16" fmla="*/ 78 w 112"/>
                <a:gd name="T17" fmla="*/ 43 h 121"/>
                <a:gd name="T18" fmla="*/ 56 w 112"/>
                <a:gd name="T19" fmla="*/ 43 h 121"/>
                <a:gd name="T20" fmla="*/ 0 w 112"/>
                <a:gd name="T21" fmla="*/ 81 h 121"/>
                <a:gd name="T22" fmla="*/ 55 w 112"/>
                <a:gd name="T23" fmla="*/ 121 h 121"/>
                <a:gd name="T24" fmla="*/ 111 w 112"/>
                <a:gd name="T25" fmla="*/ 77 h 121"/>
                <a:gd name="T26" fmla="*/ 112 w 112"/>
                <a:gd name="T27" fmla="*/ 61 h 121"/>
                <a:gd name="T28" fmla="*/ 111 w 112"/>
                <a:gd name="T29" fmla="*/ 44 h 121"/>
                <a:gd name="T30" fmla="*/ 56 w 112"/>
                <a:gd name="T31" fmla="*/ 0 h 121"/>
                <a:gd name="T32" fmla="*/ 19 w 112"/>
                <a:gd name="T33" fmla="*/ 5 h 121"/>
                <a:gd name="T34" fmla="*/ 19 w 112"/>
                <a:gd name="T35" fmla="*/ 33 h 121"/>
                <a:gd name="T36" fmla="*/ 49 w 112"/>
                <a:gd name="T37" fmla="*/ 27 h 121"/>
                <a:gd name="T38" fmla="*/ 78 w 112"/>
                <a:gd name="T39" fmla="*/ 43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12" h="121">
                  <a:moveTo>
                    <a:pt x="55" y="92"/>
                  </a:moveTo>
                  <a:lnTo>
                    <a:pt x="55" y="92"/>
                  </a:lnTo>
                  <a:cubicBezTo>
                    <a:pt x="41" y="92"/>
                    <a:pt x="33" y="86"/>
                    <a:pt x="33" y="78"/>
                  </a:cubicBezTo>
                  <a:cubicBezTo>
                    <a:pt x="33" y="71"/>
                    <a:pt x="38" y="66"/>
                    <a:pt x="55" y="66"/>
                  </a:cubicBezTo>
                  <a:lnTo>
                    <a:pt x="78" y="66"/>
                  </a:lnTo>
                  <a:cubicBezTo>
                    <a:pt x="78" y="66"/>
                    <a:pt x="78" y="70"/>
                    <a:pt x="78" y="73"/>
                  </a:cubicBezTo>
                  <a:cubicBezTo>
                    <a:pt x="78" y="86"/>
                    <a:pt x="70" y="92"/>
                    <a:pt x="55" y="92"/>
                  </a:cubicBezTo>
                  <a:close/>
                  <a:moveTo>
                    <a:pt x="78" y="43"/>
                  </a:moveTo>
                  <a:lnTo>
                    <a:pt x="78" y="43"/>
                  </a:lnTo>
                  <a:lnTo>
                    <a:pt x="56" y="43"/>
                  </a:lnTo>
                  <a:cubicBezTo>
                    <a:pt x="17" y="43"/>
                    <a:pt x="0" y="55"/>
                    <a:pt x="0" y="81"/>
                  </a:cubicBezTo>
                  <a:cubicBezTo>
                    <a:pt x="0" y="106"/>
                    <a:pt x="23" y="121"/>
                    <a:pt x="55" y="121"/>
                  </a:cubicBezTo>
                  <a:cubicBezTo>
                    <a:pt x="88" y="121"/>
                    <a:pt x="110" y="104"/>
                    <a:pt x="111" y="77"/>
                  </a:cubicBezTo>
                  <a:cubicBezTo>
                    <a:pt x="112" y="72"/>
                    <a:pt x="112" y="68"/>
                    <a:pt x="112" y="61"/>
                  </a:cubicBezTo>
                  <a:cubicBezTo>
                    <a:pt x="112" y="54"/>
                    <a:pt x="112" y="49"/>
                    <a:pt x="111" y="44"/>
                  </a:cubicBezTo>
                  <a:cubicBezTo>
                    <a:pt x="109" y="12"/>
                    <a:pt x="86" y="0"/>
                    <a:pt x="56" y="0"/>
                  </a:cubicBezTo>
                  <a:cubicBezTo>
                    <a:pt x="37" y="0"/>
                    <a:pt x="22" y="5"/>
                    <a:pt x="19" y="5"/>
                  </a:cubicBezTo>
                  <a:lnTo>
                    <a:pt x="19" y="33"/>
                  </a:lnTo>
                  <a:cubicBezTo>
                    <a:pt x="23" y="31"/>
                    <a:pt x="36" y="27"/>
                    <a:pt x="49" y="27"/>
                  </a:cubicBezTo>
                  <a:cubicBezTo>
                    <a:pt x="65" y="27"/>
                    <a:pt x="78" y="30"/>
                    <a:pt x="78" y="43"/>
                  </a:cubicBezTo>
                  <a:close/>
                </a:path>
              </a:pathLst>
            </a:custGeom>
            <a:solidFill>
              <a:srgbClr val="ED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" name="Freeform 11"/>
            <p:cNvSpPr>
              <a:spLocks/>
            </p:cNvSpPr>
            <p:nvPr userDrawn="1"/>
          </p:nvSpPr>
          <p:spPr bwMode="auto">
            <a:xfrm>
              <a:off x="5186" y="2988"/>
              <a:ext cx="61" cy="86"/>
            </a:xfrm>
            <a:custGeom>
              <a:avLst/>
              <a:gdLst>
                <a:gd name="T0" fmla="*/ 0 w 118"/>
                <a:gd name="T1" fmla="*/ 0 h 160"/>
                <a:gd name="T2" fmla="*/ 0 w 118"/>
                <a:gd name="T3" fmla="*/ 0 h 160"/>
                <a:gd name="T4" fmla="*/ 0 w 118"/>
                <a:gd name="T5" fmla="*/ 160 h 160"/>
                <a:gd name="T6" fmla="*/ 36 w 118"/>
                <a:gd name="T7" fmla="*/ 160 h 160"/>
                <a:gd name="T8" fmla="*/ 36 w 118"/>
                <a:gd name="T9" fmla="*/ 114 h 160"/>
                <a:gd name="T10" fmla="*/ 73 w 118"/>
                <a:gd name="T11" fmla="*/ 160 h 160"/>
                <a:gd name="T12" fmla="*/ 118 w 118"/>
                <a:gd name="T13" fmla="*/ 160 h 160"/>
                <a:gd name="T14" fmla="*/ 70 w 118"/>
                <a:gd name="T15" fmla="*/ 100 h 160"/>
                <a:gd name="T16" fmla="*/ 115 w 118"/>
                <a:gd name="T17" fmla="*/ 46 h 160"/>
                <a:gd name="T18" fmla="*/ 72 w 118"/>
                <a:gd name="T19" fmla="*/ 46 h 160"/>
                <a:gd name="T20" fmla="*/ 36 w 118"/>
                <a:gd name="T21" fmla="*/ 92 h 160"/>
                <a:gd name="T22" fmla="*/ 36 w 118"/>
                <a:gd name="T23" fmla="*/ 0 h 160"/>
                <a:gd name="T24" fmla="*/ 0 w 118"/>
                <a:gd name="T25" fmla="*/ 0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8" h="160">
                  <a:moveTo>
                    <a:pt x="0" y="0"/>
                  </a:moveTo>
                  <a:lnTo>
                    <a:pt x="0" y="0"/>
                  </a:lnTo>
                  <a:lnTo>
                    <a:pt x="0" y="160"/>
                  </a:lnTo>
                  <a:lnTo>
                    <a:pt x="36" y="160"/>
                  </a:lnTo>
                  <a:lnTo>
                    <a:pt x="36" y="114"/>
                  </a:lnTo>
                  <a:lnTo>
                    <a:pt x="73" y="160"/>
                  </a:lnTo>
                  <a:lnTo>
                    <a:pt x="118" y="160"/>
                  </a:lnTo>
                  <a:lnTo>
                    <a:pt x="70" y="100"/>
                  </a:lnTo>
                  <a:lnTo>
                    <a:pt x="115" y="46"/>
                  </a:lnTo>
                  <a:lnTo>
                    <a:pt x="72" y="46"/>
                  </a:lnTo>
                  <a:lnTo>
                    <a:pt x="36" y="92"/>
                  </a:lnTo>
                  <a:lnTo>
                    <a:pt x="3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D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" name="Freeform 12"/>
            <p:cNvSpPr>
              <a:spLocks noEditPoints="1"/>
            </p:cNvSpPr>
            <p:nvPr userDrawn="1"/>
          </p:nvSpPr>
          <p:spPr bwMode="auto">
            <a:xfrm>
              <a:off x="4983" y="3011"/>
              <a:ext cx="64" cy="64"/>
            </a:xfrm>
            <a:custGeom>
              <a:avLst/>
              <a:gdLst>
                <a:gd name="T0" fmla="*/ 62 w 124"/>
                <a:gd name="T1" fmla="*/ 30 h 121"/>
                <a:gd name="T2" fmla="*/ 62 w 124"/>
                <a:gd name="T3" fmla="*/ 30 h 121"/>
                <a:gd name="T4" fmla="*/ 35 w 124"/>
                <a:gd name="T5" fmla="*/ 61 h 121"/>
                <a:gd name="T6" fmla="*/ 62 w 124"/>
                <a:gd name="T7" fmla="*/ 90 h 121"/>
                <a:gd name="T8" fmla="*/ 88 w 124"/>
                <a:gd name="T9" fmla="*/ 61 h 121"/>
                <a:gd name="T10" fmla="*/ 62 w 124"/>
                <a:gd name="T11" fmla="*/ 30 h 121"/>
                <a:gd name="T12" fmla="*/ 62 w 124"/>
                <a:gd name="T13" fmla="*/ 121 h 121"/>
                <a:gd name="T14" fmla="*/ 62 w 124"/>
                <a:gd name="T15" fmla="*/ 121 h 121"/>
                <a:gd name="T16" fmla="*/ 0 w 124"/>
                <a:gd name="T17" fmla="*/ 61 h 121"/>
                <a:gd name="T18" fmla="*/ 62 w 124"/>
                <a:gd name="T19" fmla="*/ 0 h 121"/>
                <a:gd name="T20" fmla="*/ 124 w 124"/>
                <a:gd name="T21" fmla="*/ 61 h 121"/>
                <a:gd name="T22" fmla="*/ 62 w 124"/>
                <a:gd name="T23" fmla="*/ 121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24" h="121">
                  <a:moveTo>
                    <a:pt x="62" y="30"/>
                  </a:moveTo>
                  <a:lnTo>
                    <a:pt x="62" y="30"/>
                  </a:lnTo>
                  <a:cubicBezTo>
                    <a:pt x="46" y="30"/>
                    <a:pt x="35" y="42"/>
                    <a:pt x="35" y="61"/>
                  </a:cubicBezTo>
                  <a:cubicBezTo>
                    <a:pt x="35" y="79"/>
                    <a:pt x="46" y="90"/>
                    <a:pt x="62" y="90"/>
                  </a:cubicBezTo>
                  <a:cubicBezTo>
                    <a:pt x="77" y="90"/>
                    <a:pt x="88" y="79"/>
                    <a:pt x="88" y="61"/>
                  </a:cubicBezTo>
                  <a:cubicBezTo>
                    <a:pt x="88" y="42"/>
                    <a:pt x="77" y="30"/>
                    <a:pt x="62" y="30"/>
                  </a:cubicBezTo>
                  <a:close/>
                  <a:moveTo>
                    <a:pt x="62" y="121"/>
                  </a:moveTo>
                  <a:lnTo>
                    <a:pt x="62" y="121"/>
                  </a:lnTo>
                  <a:cubicBezTo>
                    <a:pt x="26" y="121"/>
                    <a:pt x="0" y="98"/>
                    <a:pt x="0" y="61"/>
                  </a:cubicBezTo>
                  <a:cubicBezTo>
                    <a:pt x="0" y="24"/>
                    <a:pt x="26" y="0"/>
                    <a:pt x="62" y="0"/>
                  </a:cubicBezTo>
                  <a:cubicBezTo>
                    <a:pt x="97" y="0"/>
                    <a:pt x="124" y="24"/>
                    <a:pt x="124" y="61"/>
                  </a:cubicBezTo>
                  <a:cubicBezTo>
                    <a:pt x="124" y="98"/>
                    <a:pt x="97" y="121"/>
                    <a:pt x="62" y="121"/>
                  </a:cubicBezTo>
                  <a:close/>
                </a:path>
              </a:pathLst>
            </a:custGeom>
            <a:solidFill>
              <a:srgbClr val="ED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" name="Freeform 13"/>
            <p:cNvSpPr>
              <a:spLocks/>
            </p:cNvSpPr>
            <p:nvPr userDrawn="1"/>
          </p:nvSpPr>
          <p:spPr bwMode="auto">
            <a:xfrm>
              <a:off x="4918" y="2991"/>
              <a:ext cx="70" cy="83"/>
            </a:xfrm>
            <a:custGeom>
              <a:avLst/>
              <a:gdLst>
                <a:gd name="T0" fmla="*/ 84 w 136"/>
                <a:gd name="T1" fmla="*/ 0 h 155"/>
                <a:gd name="T2" fmla="*/ 84 w 136"/>
                <a:gd name="T3" fmla="*/ 0 h 155"/>
                <a:gd name="T4" fmla="*/ 39 w 136"/>
                <a:gd name="T5" fmla="*/ 62 h 155"/>
                <a:gd name="T6" fmla="*/ 39 w 136"/>
                <a:gd name="T7" fmla="*/ 0 h 155"/>
                <a:gd name="T8" fmla="*/ 0 w 136"/>
                <a:gd name="T9" fmla="*/ 0 h 155"/>
                <a:gd name="T10" fmla="*/ 0 w 136"/>
                <a:gd name="T11" fmla="*/ 155 h 155"/>
                <a:gd name="T12" fmla="*/ 39 w 136"/>
                <a:gd name="T13" fmla="*/ 155 h 155"/>
                <a:gd name="T14" fmla="*/ 39 w 136"/>
                <a:gd name="T15" fmla="*/ 88 h 155"/>
                <a:gd name="T16" fmla="*/ 86 w 136"/>
                <a:gd name="T17" fmla="*/ 155 h 155"/>
                <a:gd name="T18" fmla="*/ 136 w 136"/>
                <a:gd name="T19" fmla="*/ 155 h 155"/>
                <a:gd name="T20" fmla="*/ 75 w 136"/>
                <a:gd name="T21" fmla="*/ 73 h 155"/>
                <a:gd name="T22" fmla="*/ 131 w 136"/>
                <a:gd name="T23" fmla="*/ 0 h 155"/>
                <a:gd name="T24" fmla="*/ 84 w 136"/>
                <a:gd name="T25" fmla="*/ 0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6" h="155">
                  <a:moveTo>
                    <a:pt x="84" y="0"/>
                  </a:moveTo>
                  <a:lnTo>
                    <a:pt x="84" y="0"/>
                  </a:lnTo>
                  <a:lnTo>
                    <a:pt x="39" y="62"/>
                  </a:lnTo>
                  <a:lnTo>
                    <a:pt x="39" y="0"/>
                  </a:lnTo>
                  <a:lnTo>
                    <a:pt x="0" y="0"/>
                  </a:lnTo>
                  <a:lnTo>
                    <a:pt x="0" y="155"/>
                  </a:lnTo>
                  <a:lnTo>
                    <a:pt x="39" y="155"/>
                  </a:lnTo>
                  <a:lnTo>
                    <a:pt x="39" y="88"/>
                  </a:lnTo>
                  <a:lnTo>
                    <a:pt x="86" y="155"/>
                  </a:lnTo>
                  <a:lnTo>
                    <a:pt x="136" y="155"/>
                  </a:lnTo>
                  <a:lnTo>
                    <a:pt x="75" y="73"/>
                  </a:lnTo>
                  <a:lnTo>
                    <a:pt x="131" y="0"/>
                  </a:lnTo>
                  <a:lnTo>
                    <a:pt x="84" y="0"/>
                  </a:lnTo>
                  <a:close/>
                </a:path>
              </a:pathLst>
            </a:custGeom>
            <a:solidFill>
              <a:srgbClr val="ED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" name="Freeform 14"/>
            <p:cNvSpPr>
              <a:spLocks noEditPoints="1"/>
            </p:cNvSpPr>
            <p:nvPr userDrawn="1"/>
          </p:nvSpPr>
          <p:spPr bwMode="auto">
            <a:xfrm>
              <a:off x="5053" y="2988"/>
              <a:ext cx="64" cy="87"/>
            </a:xfrm>
            <a:custGeom>
              <a:avLst/>
              <a:gdLst>
                <a:gd name="T0" fmla="*/ 62 w 123"/>
                <a:gd name="T1" fmla="*/ 132 h 163"/>
                <a:gd name="T2" fmla="*/ 62 w 123"/>
                <a:gd name="T3" fmla="*/ 132 h 163"/>
                <a:gd name="T4" fmla="*/ 35 w 123"/>
                <a:gd name="T5" fmla="*/ 102 h 163"/>
                <a:gd name="T6" fmla="*/ 62 w 123"/>
                <a:gd name="T7" fmla="*/ 72 h 163"/>
                <a:gd name="T8" fmla="*/ 89 w 123"/>
                <a:gd name="T9" fmla="*/ 102 h 163"/>
                <a:gd name="T10" fmla="*/ 62 w 123"/>
                <a:gd name="T11" fmla="*/ 132 h 163"/>
                <a:gd name="T12" fmla="*/ 123 w 123"/>
                <a:gd name="T13" fmla="*/ 0 h 163"/>
                <a:gd name="T14" fmla="*/ 123 w 123"/>
                <a:gd name="T15" fmla="*/ 0 h 163"/>
                <a:gd name="T16" fmla="*/ 87 w 123"/>
                <a:gd name="T17" fmla="*/ 0 h 163"/>
                <a:gd name="T18" fmla="*/ 87 w 123"/>
                <a:gd name="T19" fmla="*/ 49 h 163"/>
                <a:gd name="T20" fmla="*/ 60 w 123"/>
                <a:gd name="T21" fmla="*/ 42 h 163"/>
                <a:gd name="T22" fmla="*/ 0 w 123"/>
                <a:gd name="T23" fmla="*/ 103 h 163"/>
                <a:gd name="T24" fmla="*/ 62 w 123"/>
                <a:gd name="T25" fmla="*/ 163 h 163"/>
                <a:gd name="T26" fmla="*/ 123 w 123"/>
                <a:gd name="T27" fmla="*/ 98 h 163"/>
                <a:gd name="T28" fmla="*/ 123 w 123"/>
                <a:gd name="T29" fmla="*/ 0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3" h="163">
                  <a:moveTo>
                    <a:pt x="62" y="132"/>
                  </a:moveTo>
                  <a:lnTo>
                    <a:pt x="62" y="132"/>
                  </a:lnTo>
                  <a:cubicBezTo>
                    <a:pt x="46" y="132"/>
                    <a:pt x="35" y="121"/>
                    <a:pt x="35" y="102"/>
                  </a:cubicBezTo>
                  <a:cubicBezTo>
                    <a:pt x="35" y="84"/>
                    <a:pt x="46" y="72"/>
                    <a:pt x="62" y="72"/>
                  </a:cubicBezTo>
                  <a:cubicBezTo>
                    <a:pt x="77" y="72"/>
                    <a:pt x="89" y="84"/>
                    <a:pt x="89" y="102"/>
                  </a:cubicBezTo>
                  <a:cubicBezTo>
                    <a:pt x="89" y="121"/>
                    <a:pt x="77" y="132"/>
                    <a:pt x="62" y="132"/>
                  </a:cubicBezTo>
                  <a:close/>
                  <a:moveTo>
                    <a:pt x="123" y="0"/>
                  </a:moveTo>
                  <a:lnTo>
                    <a:pt x="123" y="0"/>
                  </a:lnTo>
                  <a:lnTo>
                    <a:pt x="87" y="0"/>
                  </a:lnTo>
                  <a:lnTo>
                    <a:pt x="87" y="49"/>
                  </a:lnTo>
                  <a:cubicBezTo>
                    <a:pt x="85" y="48"/>
                    <a:pt x="75" y="42"/>
                    <a:pt x="60" y="42"/>
                  </a:cubicBezTo>
                  <a:cubicBezTo>
                    <a:pt x="25" y="42"/>
                    <a:pt x="0" y="66"/>
                    <a:pt x="0" y="103"/>
                  </a:cubicBezTo>
                  <a:cubicBezTo>
                    <a:pt x="0" y="140"/>
                    <a:pt x="26" y="163"/>
                    <a:pt x="62" y="163"/>
                  </a:cubicBezTo>
                  <a:cubicBezTo>
                    <a:pt x="103" y="163"/>
                    <a:pt x="123" y="135"/>
                    <a:pt x="123" y="98"/>
                  </a:cubicBezTo>
                  <a:lnTo>
                    <a:pt x="123" y="0"/>
                  </a:lnTo>
                  <a:close/>
                </a:path>
              </a:pathLst>
            </a:custGeom>
            <a:solidFill>
              <a:srgbClr val="ED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" name="Freeform 15"/>
            <p:cNvSpPr>
              <a:spLocks noEditPoints="1"/>
            </p:cNvSpPr>
            <p:nvPr userDrawn="1"/>
          </p:nvSpPr>
          <p:spPr bwMode="auto">
            <a:xfrm>
              <a:off x="5273" y="3010"/>
              <a:ext cx="61" cy="66"/>
            </a:xfrm>
            <a:custGeom>
              <a:avLst/>
              <a:gdLst>
                <a:gd name="T0" fmla="*/ 119 w 119"/>
                <a:gd name="T1" fmla="*/ 121 h 125"/>
                <a:gd name="T2" fmla="*/ 119 w 119"/>
                <a:gd name="T3" fmla="*/ 121 h 125"/>
                <a:gd name="T4" fmla="*/ 86 w 119"/>
                <a:gd name="T5" fmla="*/ 121 h 125"/>
                <a:gd name="T6" fmla="*/ 86 w 119"/>
                <a:gd name="T7" fmla="*/ 110 h 125"/>
                <a:gd name="T8" fmla="*/ 86 w 119"/>
                <a:gd name="T9" fmla="*/ 110 h 125"/>
                <a:gd name="T10" fmla="*/ 54 w 119"/>
                <a:gd name="T11" fmla="*/ 125 h 125"/>
                <a:gd name="T12" fmla="*/ 0 w 119"/>
                <a:gd name="T13" fmla="*/ 62 h 125"/>
                <a:gd name="T14" fmla="*/ 53 w 119"/>
                <a:gd name="T15" fmla="*/ 0 h 125"/>
                <a:gd name="T16" fmla="*/ 86 w 119"/>
                <a:gd name="T17" fmla="*/ 15 h 125"/>
                <a:gd name="T18" fmla="*/ 86 w 119"/>
                <a:gd name="T19" fmla="*/ 4 h 125"/>
                <a:gd name="T20" fmla="*/ 119 w 119"/>
                <a:gd name="T21" fmla="*/ 4 h 125"/>
                <a:gd name="T22" fmla="*/ 119 w 119"/>
                <a:gd name="T23" fmla="*/ 121 h 125"/>
                <a:gd name="T24" fmla="*/ 89 w 119"/>
                <a:gd name="T25" fmla="*/ 62 h 125"/>
                <a:gd name="T26" fmla="*/ 89 w 119"/>
                <a:gd name="T27" fmla="*/ 62 h 125"/>
                <a:gd name="T28" fmla="*/ 62 w 119"/>
                <a:gd name="T29" fmla="*/ 29 h 125"/>
                <a:gd name="T30" fmla="*/ 34 w 119"/>
                <a:gd name="T31" fmla="*/ 62 h 125"/>
                <a:gd name="T32" fmla="*/ 62 w 119"/>
                <a:gd name="T33" fmla="*/ 95 h 125"/>
                <a:gd name="T34" fmla="*/ 89 w 119"/>
                <a:gd name="T35" fmla="*/ 62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19" h="125">
                  <a:moveTo>
                    <a:pt x="119" y="121"/>
                  </a:moveTo>
                  <a:lnTo>
                    <a:pt x="119" y="121"/>
                  </a:lnTo>
                  <a:lnTo>
                    <a:pt x="86" y="121"/>
                  </a:lnTo>
                  <a:lnTo>
                    <a:pt x="86" y="110"/>
                  </a:lnTo>
                  <a:lnTo>
                    <a:pt x="86" y="110"/>
                  </a:lnTo>
                  <a:cubicBezTo>
                    <a:pt x="79" y="119"/>
                    <a:pt x="66" y="125"/>
                    <a:pt x="54" y="125"/>
                  </a:cubicBezTo>
                  <a:cubicBezTo>
                    <a:pt x="20" y="125"/>
                    <a:pt x="0" y="93"/>
                    <a:pt x="0" y="62"/>
                  </a:cubicBezTo>
                  <a:cubicBezTo>
                    <a:pt x="0" y="31"/>
                    <a:pt x="20" y="0"/>
                    <a:pt x="53" y="0"/>
                  </a:cubicBezTo>
                  <a:cubicBezTo>
                    <a:pt x="66" y="0"/>
                    <a:pt x="78" y="5"/>
                    <a:pt x="86" y="15"/>
                  </a:cubicBezTo>
                  <a:lnTo>
                    <a:pt x="86" y="4"/>
                  </a:lnTo>
                  <a:lnTo>
                    <a:pt x="119" y="4"/>
                  </a:lnTo>
                  <a:lnTo>
                    <a:pt x="119" y="121"/>
                  </a:lnTo>
                  <a:close/>
                  <a:moveTo>
                    <a:pt x="89" y="62"/>
                  </a:moveTo>
                  <a:lnTo>
                    <a:pt x="89" y="62"/>
                  </a:lnTo>
                  <a:cubicBezTo>
                    <a:pt x="89" y="46"/>
                    <a:pt x="79" y="29"/>
                    <a:pt x="62" y="29"/>
                  </a:cubicBezTo>
                  <a:cubicBezTo>
                    <a:pt x="44" y="29"/>
                    <a:pt x="34" y="46"/>
                    <a:pt x="34" y="62"/>
                  </a:cubicBezTo>
                  <a:cubicBezTo>
                    <a:pt x="34" y="78"/>
                    <a:pt x="44" y="95"/>
                    <a:pt x="62" y="95"/>
                  </a:cubicBezTo>
                  <a:cubicBezTo>
                    <a:pt x="79" y="95"/>
                    <a:pt x="89" y="78"/>
                    <a:pt x="89" y="62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" name="Freeform 16"/>
            <p:cNvSpPr>
              <a:spLocks/>
            </p:cNvSpPr>
            <p:nvPr userDrawn="1"/>
          </p:nvSpPr>
          <p:spPr bwMode="auto">
            <a:xfrm>
              <a:off x="5347" y="2966"/>
              <a:ext cx="17" cy="108"/>
            </a:xfrm>
            <a:custGeom>
              <a:avLst/>
              <a:gdLst>
                <a:gd name="T0" fmla="*/ 0 w 33"/>
                <a:gd name="T1" fmla="*/ 202 h 202"/>
                <a:gd name="T2" fmla="*/ 0 w 33"/>
                <a:gd name="T3" fmla="*/ 202 h 202"/>
                <a:gd name="T4" fmla="*/ 33 w 33"/>
                <a:gd name="T5" fmla="*/ 202 h 202"/>
                <a:gd name="T6" fmla="*/ 33 w 33"/>
                <a:gd name="T7" fmla="*/ 0 h 202"/>
                <a:gd name="T8" fmla="*/ 0 w 33"/>
                <a:gd name="T9" fmla="*/ 0 h 202"/>
                <a:gd name="T10" fmla="*/ 0 w 33"/>
                <a:gd name="T11" fmla="*/ 202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3" h="202">
                  <a:moveTo>
                    <a:pt x="0" y="202"/>
                  </a:moveTo>
                  <a:lnTo>
                    <a:pt x="0" y="202"/>
                  </a:lnTo>
                  <a:lnTo>
                    <a:pt x="33" y="202"/>
                  </a:lnTo>
                  <a:lnTo>
                    <a:pt x="33" y="0"/>
                  </a:lnTo>
                  <a:lnTo>
                    <a:pt x="0" y="0"/>
                  </a:lnTo>
                  <a:lnTo>
                    <a:pt x="0" y="202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" name="Freeform 17"/>
            <p:cNvSpPr>
              <a:spLocks noEditPoints="1"/>
            </p:cNvSpPr>
            <p:nvPr userDrawn="1"/>
          </p:nvSpPr>
          <p:spPr bwMode="auto">
            <a:xfrm>
              <a:off x="5371" y="3010"/>
              <a:ext cx="62" cy="66"/>
            </a:xfrm>
            <a:custGeom>
              <a:avLst/>
              <a:gdLst>
                <a:gd name="T0" fmla="*/ 119 w 119"/>
                <a:gd name="T1" fmla="*/ 121 h 125"/>
                <a:gd name="T2" fmla="*/ 119 w 119"/>
                <a:gd name="T3" fmla="*/ 121 h 125"/>
                <a:gd name="T4" fmla="*/ 86 w 119"/>
                <a:gd name="T5" fmla="*/ 121 h 125"/>
                <a:gd name="T6" fmla="*/ 86 w 119"/>
                <a:gd name="T7" fmla="*/ 110 h 125"/>
                <a:gd name="T8" fmla="*/ 86 w 119"/>
                <a:gd name="T9" fmla="*/ 110 h 125"/>
                <a:gd name="T10" fmla="*/ 54 w 119"/>
                <a:gd name="T11" fmla="*/ 125 h 125"/>
                <a:gd name="T12" fmla="*/ 0 w 119"/>
                <a:gd name="T13" fmla="*/ 62 h 125"/>
                <a:gd name="T14" fmla="*/ 54 w 119"/>
                <a:gd name="T15" fmla="*/ 0 h 125"/>
                <a:gd name="T16" fmla="*/ 86 w 119"/>
                <a:gd name="T17" fmla="*/ 15 h 125"/>
                <a:gd name="T18" fmla="*/ 86 w 119"/>
                <a:gd name="T19" fmla="*/ 4 h 125"/>
                <a:gd name="T20" fmla="*/ 119 w 119"/>
                <a:gd name="T21" fmla="*/ 4 h 125"/>
                <a:gd name="T22" fmla="*/ 119 w 119"/>
                <a:gd name="T23" fmla="*/ 121 h 125"/>
                <a:gd name="T24" fmla="*/ 90 w 119"/>
                <a:gd name="T25" fmla="*/ 62 h 125"/>
                <a:gd name="T26" fmla="*/ 90 w 119"/>
                <a:gd name="T27" fmla="*/ 62 h 125"/>
                <a:gd name="T28" fmla="*/ 62 w 119"/>
                <a:gd name="T29" fmla="*/ 29 h 125"/>
                <a:gd name="T30" fmla="*/ 34 w 119"/>
                <a:gd name="T31" fmla="*/ 62 h 125"/>
                <a:gd name="T32" fmla="*/ 62 w 119"/>
                <a:gd name="T33" fmla="*/ 95 h 125"/>
                <a:gd name="T34" fmla="*/ 90 w 119"/>
                <a:gd name="T35" fmla="*/ 62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19" h="125">
                  <a:moveTo>
                    <a:pt x="119" y="121"/>
                  </a:moveTo>
                  <a:lnTo>
                    <a:pt x="119" y="121"/>
                  </a:lnTo>
                  <a:lnTo>
                    <a:pt x="86" y="121"/>
                  </a:lnTo>
                  <a:lnTo>
                    <a:pt x="86" y="110"/>
                  </a:lnTo>
                  <a:lnTo>
                    <a:pt x="86" y="110"/>
                  </a:lnTo>
                  <a:cubicBezTo>
                    <a:pt x="79" y="119"/>
                    <a:pt x="66" y="125"/>
                    <a:pt x="54" y="125"/>
                  </a:cubicBezTo>
                  <a:cubicBezTo>
                    <a:pt x="20" y="125"/>
                    <a:pt x="0" y="93"/>
                    <a:pt x="0" y="62"/>
                  </a:cubicBezTo>
                  <a:cubicBezTo>
                    <a:pt x="0" y="31"/>
                    <a:pt x="20" y="0"/>
                    <a:pt x="54" y="0"/>
                  </a:cubicBezTo>
                  <a:cubicBezTo>
                    <a:pt x="66" y="0"/>
                    <a:pt x="78" y="5"/>
                    <a:pt x="86" y="15"/>
                  </a:cubicBezTo>
                  <a:lnTo>
                    <a:pt x="86" y="4"/>
                  </a:lnTo>
                  <a:lnTo>
                    <a:pt x="119" y="4"/>
                  </a:lnTo>
                  <a:lnTo>
                    <a:pt x="119" y="121"/>
                  </a:lnTo>
                  <a:close/>
                  <a:moveTo>
                    <a:pt x="90" y="62"/>
                  </a:moveTo>
                  <a:lnTo>
                    <a:pt x="90" y="62"/>
                  </a:lnTo>
                  <a:cubicBezTo>
                    <a:pt x="90" y="46"/>
                    <a:pt x="79" y="29"/>
                    <a:pt x="62" y="29"/>
                  </a:cubicBezTo>
                  <a:cubicBezTo>
                    <a:pt x="45" y="29"/>
                    <a:pt x="34" y="46"/>
                    <a:pt x="34" y="62"/>
                  </a:cubicBezTo>
                  <a:cubicBezTo>
                    <a:pt x="34" y="78"/>
                    <a:pt x="45" y="95"/>
                    <a:pt x="62" y="95"/>
                  </a:cubicBezTo>
                  <a:cubicBezTo>
                    <a:pt x="79" y="95"/>
                    <a:pt x="90" y="78"/>
                    <a:pt x="90" y="62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" name="Freeform 18"/>
            <p:cNvSpPr>
              <a:spLocks/>
            </p:cNvSpPr>
            <p:nvPr userDrawn="1"/>
          </p:nvSpPr>
          <p:spPr bwMode="auto">
            <a:xfrm>
              <a:off x="5445" y="3010"/>
              <a:ext cx="40" cy="64"/>
            </a:xfrm>
            <a:custGeom>
              <a:avLst/>
              <a:gdLst>
                <a:gd name="T0" fmla="*/ 34 w 77"/>
                <a:gd name="T1" fmla="*/ 16 h 121"/>
                <a:gd name="T2" fmla="*/ 34 w 77"/>
                <a:gd name="T3" fmla="*/ 16 h 121"/>
                <a:gd name="T4" fmla="*/ 34 w 77"/>
                <a:gd name="T5" fmla="*/ 16 h 121"/>
                <a:gd name="T6" fmla="*/ 63 w 77"/>
                <a:gd name="T7" fmla="*/ 0 h 121"/>
                <a:gd name="T8" fmla="*/ 77 w 77"/>
                <a:gd name="T9" fmla="*/ 3 h 121"/>
                <a:gd name="T10" fmla="*/ 73 w 77"/>
                <a:gd name="T11" fmla="*/ 34 h 121"/>
                <a:gd name="T12" fmla="*/ 59 w 77"/>
                <a:gd name="T13" fmla="*/ 29 h 121"/>
                <a:gd name="T14" fmla="*/ 34 w 77"/>
                <a:gd name="T15" fmla="*/ 68 h 121"/>
                <a:gd name="T16" fmla="*/ 34 w 77"/>
                <a:gd name="T17" fmla="*/ 121 h 121"/>
                <a:gd name="T18" fmla="*/ 0 w 77"/>
                <a:gd name="T19" fmla="*/ 121 h 121"/>
                <a:gd name="T20" fmla="*/ 0 w 77"/>
                <a:gd name="T21" fmla="*/ 4 h 121"/>
                <a:gd name="T22" fmla="*/ 34 w 77"/>
                <a:gd name="T23" fmla="*/ 4 h 121"/>
                <a:gd name="T24" fmla="*/ 34 w 77"/>
                <a:gd name="T25" fmla="*/ 16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7" h="121">
                  <a:moveTo>
                    <a:pt x="34" y="16"/>
                  </a:moveTo>
                  <a:lnTo>
                    <a:pt x="34" y="16"/>
                  </a:lnTo>
                  <a:lnTo>
                    <a:pt x="34" y="16"/>
                  </a:lnTo>
                  <a:cubicBezTo>
                    <a:pt x="41" y="5"/>
                    <a:pt x="51" y="0"/>
                    <a:pt x="63" y="0"/>
                  </a:cubicBezTo>
                  <a:cubicBezTo>
                    <a:pt x="68" y="0"/>
                    <a:pt x="73" y="1"/>
                    <a:pt x="77" y="3"/>
                  </a:cubicBezTo>
                  <a:lnTo>
                    <a:pt x="73" y="34"/>
                  </a:lnTo>
                  <a:cubicBezTo>
                    <a:pt x="69" y="31"/>
                    <a:pt x="64" y="29"/>
                    <a:pt x="59" y="29"/>
                  </a:cubicBezTo>
                  <a:cubicBezTo>
                    <a:pt x="36" y="29"/>
                    <a:pt x="34" y="50"/>
                    <a:pt x="34" y="68"/>
                  </a:cubicBezTo>
                  <a:lnTo>
                    <a:pt x="34" y="121"/>
                  </a:lnTo>
                  <a:lnTo>
                    <a:pt x="0" y="121"/>
                  </a:lnTo>
                  <a:lnTo>
                    <a:pt x="0" y="4"/>
                  </a:lnTo>
                  <a:lnTo>
                    <a:pt x="34" y="4"/>
                  </a:lnTo>
                  <a:lnTo>
                    <a:pt x="34" y="16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" name="Freeform 19"/>
            <p:cNvSpPr>
              <a:spLocks noEditPoints="1"/>
            </p:cNvSpPr>
            <p:nvPr userDrawn="1"/>
          </p:nvSpPr>
          <p:spPr bwMode="auto">
            <a:xfrm>
              <a:off x="5490" y="2975"/>
              <a:ext cx="21" cy="99"/>
            </a:xfrm>
            <a:custGeom>
              <a:avLst/>
              <a:gdLst>
                <a:gd name="T0" fmla="*/ 40 w 40"/>
                <a:gd name="T1" fmla="*/ 19 h 186"/>
                <a:gd name="T2" fmla="*/ 40 w 40"/>
                <a:gd name="T3" fmla="*/ 19 h 186"/>
                <a:gd name="T4" fmla="*/ 20 w 40"/>
                <a:gd name="T5" fmla="*/ 39 h 186"/>
                <a:gd name="T6" fmla="*/ 0 w 40"/>
                <a:gd name="T7" fmla="*/ 19 h 186"/>
                <a:gd name="T8" fmla="*/ 20 w 40"/>
                <a:gd name="T9" fmla="*/ 0 h 186"/>
                <a:gd name="T10" fmla="*/ 40 w 40"/>
                <a:gd name="T11" fmla="*/ 19 h 186"/>
                <a:gd name="T12" fmla="*/ 37 w 40"/>
                <a:gd name="T13" fmla="*/ 186 h 186"/>
                <a:gd name="T14" fmla="*/ 37 w 40"/>
                <a:gd name="T15" fmla="*/ 186 h 186"/>
                <a:gd name="T16" fmla="*/ 3 w 40"/>
                <a:gd name="T17" fmla="*/ 186 h 186"/>
                <a:gd name="T18" fmla="*/ 3 w 40"/>
                <a:gd name="T19" fmla="*/ 69 h 186"/>
                <a:gd name="T20" fmla="*/ 37 w 40"/>
                <a:gd name="T21" fmla="*/ 69 h 186"/>
                <a:gd name="T22" fmla="*/ 37 w 40"/>
                <a:gd name="T23" fmla="*/ 186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0" h="186">
                  <a:moveTo>
                    <a:pt x="40" y="19"/>
                  </a:moveTo>
                  <a:lnTo>
                    <a:pt x="40" y="19"/>
                  </a:lnTo>
                  <a:cubicBezTo>
                    <a:pt x="40" y="30"/>
                    <a:pt x="31" y="39"/>
                    <a:pt x="20" y="39"/>
                  </a:cubicBez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19"/>
                  </a:cubicBezTo>
                  <a:close/>
                  <a:moveTo>
                    <a:pt x="37" y="186"/>
                  </a:moveTo>
                  <a:lnTo>
                    <a:pt x="37" y="186"/>
                  </a:lnTo>
                  <a:lnTo>
                    <a:pt x="3" y="186"/>
                  </a:lnTo>
                  <a:lnTo>
                    <a:pt x="3" y="69"/>
                  </a:lnTo>
                  <a:lnTo>
                    <a:pt x="37" y="69"/>
                  </a:lnTo>
                  <a:lnTo>
                    <a:pt x="37" y="186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" name="Freeform 20"/>
            <p:cNvSpPr>
              <a:spLocks/>
            </p:cNvSpPr>
            <p:nvPr userDrawn="1"/>
          </p:nvSpPr>
          <p:spPr bwMode="auto">
            <a:xfrm>
              <a:off x="5516" y="3010"/>
              <a:ext cx="45" cy="66"/>
            </a:xfrm>
            <a:custGeom>
              <a:avLst/>
              <a:gdLst>
                <a:gd name="T0" fmla="*/ 67 w 87"/>
                <a:gd name="T1" fmla="*/ 31 h 125"/>
                <a:gd name="T2" fmla="*/ 67 w 87"/>
                <a:gd name="T3" fmla="*/ 31 h 125"/>
                <a:gd name="T4" fmla="*/ 49 w 87"/>
                <a:gd name="T5" fmla="*/ 23 h 125"/>
                <a:gd name="T6" fmla="*/ 38 w 87"/>
                <a:gd name="T7" fmla="*/ 33 h 125"/>
                <a:gd name="T8" fmla="*/ 62 w 87"/>
                <a:gd name="T9" fmla="*/ 49 h 125"/>
                <a:gd name="T10" fmla="*/ 87 w 87"/>
                <a:gd name="T11" fmla="*/ 83 h 125"/>
                <a:gd name="T12" fmla="*/ 41 w 87"/>
                <a:gd name="T13" fmla="*/ 125 h 125"/>
                <a:gd name="T14" fmla="*/ 0 w 87"/>
                <a:gd name="T15" fmla="*/ 105 h 125"/>
                <a:gd name="T16" fmla="*/ 15 w 87"/>
                <a:gd name="T17" fmla="*/ 85 h 125"/>
                <a:gd name="T18" fmla="*/ 40 w 87"/>
                <a:gd name="T19" fmla="*/ 99 h 125"/>
                <a:gd name="T20" fmla="*/ 53 w 87"/>
                <a:gd name="T21" fmla="*/ 86 h 125"/>
                <a:gd name="T22" fmla="*/ 30 w 87"/>
                <a:gd name="T23" fmla="*/ 68 h 125"/>
                <a:gd name="T24" fmla="*/ 6 w 87"/>
                <a:gd name="T25" fmla="*/ 38 h 125"/>
                <a:gd name="T26" fmla="*/ 44 w 87"/>
                <a:gd name="T27" fmla="*/ 0 h 125"/>
                <a:gd name="T28" fmla="*/ 81 w 87"/>
                <a:gd name="T29" fmla="*/ 12 h 125"/>
                <a:gd name="T30" fmla="*/ 67 w 87"/>
                <a:gd name="T31" fmla="*/ 31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87" h="125">
                  <a:moveTo>
                    <a:pt x="67" y="31"/>
                  </a:moveTo>
                  <a:lnTo>
                    <a:pt x="67" y="31"/>
                  </a:lnTo>
                  <a:cubicBezTo>
                    <a:pt x="62" y="27"/>
                    <a:pt x="56" y="23"/>
                    <a:pt x="49" y="23"/>
                  </a:cubicBezTo>
                  <a:cubicBezTo>
                    <a:pt x="44" y="23"/>
                    <a:pt x="38" y="27"/>
                    <a:pt x="38" y="33"/>
                  </a:cubicBezTo>
                  <a:cubicBezTo>
                    <a:pt x="38" y="42"/>
                    <a:pt x="51" y="44"/>
                    <a:pt x="62" y="49"/>
                  </a:cubicBezTo>
                  <a:cubicBezTo>
                    <a:pt x="75" y="55"/>
                    <a:pt x="87" y="63"/>
                    <a:pt x="87" y="83"/>
                  </a:cubicBezTo>
                  <a:cubicBezTo>
                    <a:pt x="87" y="109"/>
                    <a:pt x="66" y="125"/>
                    <a:pt x="41" y="125"/>
                  </a:cubicBezTo>
                  <a:cubicBezTo>
                    <a:pt x="25" y="125"/>
                    <a:pt x="10" y="117"/>
                    <a:pt x="0" y="105"/>
                  </a:cubicBezTo>
                  <a:lnTo>
                    <a:pt x="15" y="85"/>
                  </a:lnTo>
                  <a:cubicBezTo>
                    <a:pt x="21" y="92"/>
                    <a:pt x="30" y="99"/>
                    <a:pt x="40" y="99"/>
                  </a:cubicBezTo>
                  <a:cubicBezTo>
                    <a:pt x="47" y="99"/>
                    <a:pt x="53" y="94"/>
                    <a:pt x="53" y="86"/>
                  </a:cubicBezTo>
                  <a:cubicBezTo>
                    <a:pt x="53" y="76"/>
                    <a:pt x="41" y="73"/>
                    <a:pt x="30" y="68"/>
                  </a:cubicBezTo>
                  <a:cubicBezTo>
                    <a:pt x="18" y="63"/>
                    <a:pt x="6" y="57"/>
                    <a:pt x="6" y="38"/>
                  </a:cubicBezTo>
                  <a:cubicBezTo>
                    <a:pt x="6" y="16"/>
                    <a:pt x="22" y="0"/>
                    <a:pt x="44" y="0"/>
                  </a:cubicBezTo>
                  <a:cubicBezTo>
                    <a:pt x="56" y="0"/>
                    <a:pt x="72" y="4"/>
                    <a:pt x="81" y="12"/>
                  </a:cubicBezTo>
                  <a:lnTo>
                    <a:pt x="67" y="31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205131652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Bullets Small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60000" y="752924"/>
            <a:ext cx="8424000" cy="33985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200" b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add section title/ number etc., delete if not needed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360000" y="1317993"/>
            <a:ext cx="8424000" cy="331321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20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80975" indent="-180975" algn="ctr">
              <a:buFont typeface="Arial" panose="020B0604020202020204" pitchFamily="34" charset="0"/>
              <a:buChar char="•"/>
              <a:defRPr sz="120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80975" indent="-180975" algn="ctr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80975" indent="-180975" algn="ctr"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add bullets: use indent button for levels</a:t>
            </a:r>
          </a:p>
          <a:p>
            <a:pPr lvl="1"/>
            <a:r>
              <a:rPr lang="en-US" dirty="0"/>
              <a:t>Level 2</a:t>
            </a:r>
          </a:p>
          <a:p>
            <a:pPr lvl="2"/>
            <a:r>
              <a:rPr lang="en-US" dirty="0"/>
              <a:t>Level 3</a:t>
            </a:r>
          </a:p>
          <a:p>
            <a:pPr lvl="3"/>
            <a:r>
              <a:rPr lang="en-US" dirty="0"/>
              <a:t>Level 4</a:t>
            </a:r>
          </a:p>
        </p:txBody>
      </p:sp>
      <p:grpSp>
        <p:nvGrpSpPr>
          <p:cNvPr id="5" name="Group 4"/>
          <p:cNvGrpSpPr>
            <a:grpSpLocks noChangeAspect="1"/>
          </p:cNvGrpSpPr>
          <p:nvPr userDrawn="1"/>
        </p:nvGrpSpPr>
        <p:grpSpPr bwMode="auto">
          <a:xfrm>
            <a:off x="7764462" y="4708526"/>
            <a:ext cx="1020763" cy="174625"/>
            <a:chOff x="4918" y="2966"/>
            <a:chExt cx="643" cy="110"/>
          </a:xfrm>
        </p:grpSpPr>
        <p:sp>
          <p:nvSpPr>
            <p:cNvPr id="6" name="Freeform 5"/>
            <p:cNvSpPr>
              <a:spLocks noEditPoints="1"/>
            </p:cNvSpPr>
            <p:nvPr userDrawn="1"/>
          </p:nvSpPr>
          <p:spPr bwMode="auto">
            <a:xfrm>
              <a:off x="5121" y="3011"/>
              <a:ext cx="58" cy="64"/>
            </a:xfrm>
            <a:custGeom>
              <a:avLst/>
              <a:gdLst>
                <a:gd name="T0" fmla="*/ 55 w 112"/>
                <a:gd name="T1" fmla="*/ 92 h 121"/>
                <a:gd name="T2" fmla="*/ 55 w 112"/>
                <a:gd name="T3" fmla="*/ 92 h 121"/>
                <a:gd name="T4" fmla="*/ 33 w 112"/>
                <a:gd name="T5" fmla="*/ 78 h 121"/>
                <a:gd name="T6" fmla="*/ 55 w 112"/>
                <a:gd name="T7" fmla="*/ 66 h 121"/>
                <a:gd name="T8" fmla="*/ 78 w 112"/>
                <a:gd name="T9" fmla="*/ 66 h 121"/>
                <a:gd name="T10" fmla="*/ 78 w 112"/>
                <a:gd name="T11" fmla="*/ 73 h 121"/>
                <a:gd name="T12" fmla="*/ 55 w 112"/>
                <a:gd name="T13" fmla="*/ 92 h 121"/>
                <a:gd name="T14" fmla="*/ 78 w 112"/>
                <a:gd name="T15" fmla="*/ 43 h 121"/>
                <a:gd name="T16" fmla="*/ 78 w 112"/>
                <a:gd name="T17" fmla="*/ 43 h 121"/>
                <a:gd name="T18" fmla="*/ 56 w 112"/>
                <a:gd name="T19" fmla="*/ 43 h 121"/>
                <a:gd name="T20" fmla="*/ 0 w 112"/>
                <a:gd name="T21" fmla="*/ 81 h 121"/>
                <a:gd name="T22" fmla="*/ 55 w 112"/>
                <a:gd name="T23" fmla="*/ 121 h 121"/>
                <a:gd name="T24" fmla="*/ 111 w 112"/>
                <a:gd name="T25" fmla="*/ 77 h 121"/>
                <a:gd name="T26" fmla="*/ 112 w 112"/>
                <a:gd name="T27" fmla="*/ 61 h 121"/>
                <a:gd name="T28" fmla="*/ 111 w 112"/>
                <a:gd name="T29" fmla="*/ 44 h 121"/>
                <a:gd name="T30" fmla="*/ 56 w 112"/>
                <a:gd name="T31" fmla="*/ 0 h 121"/>
                <a:gd name="T32" fmla="*/ 19 w 112"/>
                <a:gd name="T33" fmla="*/ 5 h 121"/>
                <a:gd name="T34" fmla="*/ 19 w 112"/>
                <a:gd name="T35" fmla="*/ 33 h 121"/>
                <a:gd name="T36" fmla="*/ 49 w 112"/>
                <a:gd name="T37" fmla="*/ 27 h 121"/>
                <a:gd name="T38" fmla="*/ 78 w 112"/>
                <a:gd name="T39" fmla="*/ 43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12" h="121">
                  <a:moveTo>
                    <a:pt x="55" y="92"/>
                  </a:moveTo>
                  <a:lnTo>
                    <a:pt x="55" y="92"/>
                  </a:lnTo>
                  <a:cubicBezTo>
                    <a:pt x="41" y="92"/>
                    <a:pt x="33" y="86"/>
                    <a:pt x="33" y="78"/>
                  </a:cubicBezTo>
                  <a:cubicBezTo>
                    <a:pt x="33" y="71"/>
                    <a:pt x="38" y="66"/>
                    <a:pt x="55" y="66"/>
                  </a:cubicBezTo>
                  <a:lnTo>
                    <a:pt x="78" y="66"/>
                  </a:lnTo>
                  <a:cubicBezTo>
                    <a:pt x="78" y="66"/>
                    <a:pt x="78" y="70"/>
                    <a:pt x="78" y="73"/>
                  </a:cubicBezTo>
                  <a:cubicBezTo>
                    <a:pt x="78" y="86"/>
                    <a:pt x="70" y="92"/>
                    <a:pt x="55" y="92"/>
                  </a:cubicBezTo>
                  <a:close/>
                  <a:moveTo>
                    <a:pt x="78" y="43"/>
                  </a:moveTo>
                  <a:lnTo>
                    <a:pt x="78" y="43"/>
                  </a:lnTo>
                  <a:lnTo>
                    <a:pt x="56" y="43"/>
                  </a:lnTo>
                  <a:cubicBezTo>
                    <a:pt x="17" y="43"/>
                    <a:pt x="0" y="55"/>
                    <a:pt x="0" y="81"/>
                  </a:cubicBezTo>
                  <a:cubicBezTo>
                    <a:pt x="0" y="106"/>
                    <a:pt x="23" y="121"/>
                    <a:pt x="55" y="121"/>
                  </a:cubicBezTo>
                  <a:cubicBezTo>
                    <a:pt x="88" y="121"/>
                    <a:pt x="110" y="104"/>
                    <a:pt x="111" y="77"/>
                  </a:cubicBezTo>
                  <a:cubicBezTo>
                    <a:pt x="112" y="72"/>
                    <a:pt x="112" y="68"/>
                    <a:pt x="112" y="61"/>
                  </a:cubicBezTo>
                  <a:cubicBezTo>
                    <a:pt x="112" y="54"/>
                    <a:pt x="112" y="49"/>
                    <a:pt x="111" y="44"/>
                  </a:cubicBezTo>
                  <a:cubicBezTo>
                    <a:pt x="109" y="12"/>
                    <a:pt x="86" y="0"/>
                    <a:pt x="56" y="0"/>
                  </a:cubicBezTo>
                  <a:cubicBezTo>
                    <a:pt x="37" y="0"/>
                    <a:pt x="22" y="5"/>
                    <a:pt x="19" y="5"/>
                  </a:cubicBezTo>
                  <a:lnTo>
                    <a:pt x="19" y="33"/>
                  </a:lnTo>
                  <a:cubicBezTo>
                    <a:pt x="23" y="31"/>
                    <a:pt x="36" y="27"/>
                    <a:pt x="49" y="27"/>
                  </a:cubicBezTo>
                  <a:cubicBezTo>
                    <a:pt x="65" y="27"/>
                    <a:pt x="78" y="30"/>
                    <a:pt x="78" y="43"/>
                  </a:cubicBezTo>
                  <a:close/>
                </a:path>
              </a:pathLst>
            </a:custGeom>
            <a:solidFill>
              <a:srgbClr val="ED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" name="Freeform 6"/>
            <p:cNvSpPr>
              <a:spLocks/>
            </p:cNvSpPr>
            <p:nvPr userDrawn="1"/>
          </p:nvSpPr>
          <p:spPr bwMode="auto">
            <a:xfrm>
              <a:off x="5186" y="2988"/>
              <a:ext cx="61" cy="86"/>
            </a:xfrm>
            <a:custGeom>
              <a:avLst/>
              <a:gdLst>
                <a:gd name="T0" fmla="*/ 0 w 118"/>
                <a:gd name="T1" fmla="*/ 0 h 160"/>
                <a:gd name="T2" fmla="*/ 0 w 118"/>
                <a:gd name="T3" fmla="*/ 0 h 160"/>
                <a:gd name="T4" fmla="*/ 0 w 118"/>
                <a:gd name="T5" fmla="*/ 160 h 160"/>
                <a:gd name="T6" fmla="*/ 36 w 118"/>
                <a:gd name="T7" fmla="*/ 160 h 160"/>
                <a:gd name="T8" fmla="*/ 36 w 118"/>
                <a:gd name="T9" fmla="*/ 114 h 160"/>
                <a:gd name="T10" fmla="*/ 73 w 118"/>
                <a:gd name="T11" fmla="*/ 160 h 160"/>
                <a:gd name="T12" fmla="*/ 118 w 118"/>
                <a:gd name="T13" fmla="*/ 160 h 160"/>
                <a:gd name="T14" fmla="*/ 70 w 118"/>
                <a:gd name="T15" fmla="*/ 100 h 160"/>
                <a:gd name="T16" fmla="*/ 115 w 118"/>
                <a:gd name="T17" fmla="*/ 46 h 160"/>
                <a:gd name="T18" fmla="*/ 72 w 118"/>
                <a:gd name="T19" fmla="*/ 46 h 160"/>
                <a:gd name="T20" fmla="*/ 36 w 118"/>
                <a:gd name="T21" fmla="*/ 92 h 160"/>
                <a:gd name="T22" fmla="*/ 36 w 118"/>
                <a:gd name="T23" fmla="*/ 0 h 160"/>
                <a:gd name="T24" fmla="*/ 0 w 118"/>
                <a:gd name="T25" fmla="*/ 0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8" h="160">
                  <a:moveTo>
                    <a:pt x="0" y="0"/>
                  </a:moveTo>
                  <a:lnTo>
                    <a:pt x="0" y="0"/>
                  </a:lnTo>
                  <a:lnTo>
                    <a:pt x="0" y="160"/>
                  </a:lnTo>
                  <a:lnTo>
                    <a:pt x="36" y="160"/>
                  </a:lnTo>
                  <a:lnTo>
                    <a:pt x="36" y="114"/>
                  </a:lnTo>
                  <a:lnTo>
                    <a:pt x="73" y="160"/>
                  </a:lnTo>
                  <a:lnTo>
                    <a:pt x="118" y="160"/>
                  </a:lnTo>
                  <a:lnTo>
                    <a:pt x="70" y="100"/>
                  </a:lnTo>
                  <a:lnTo>
                    <a:pt x="115" y="46"/>
                  </a:lnTo>
                  <a:lnTo>
                    <a:pt x="72" y="46"/>
                  </a:lnTo>
                  <a:lnTo>
                    <a:pt x="36" y="92"/>
                  </a:lnTo>
                  <a:lnTo>
                    <a:pt x="3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D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" name="Freeform 7"/>
            <p:cNvSpPr>
              <a:spLocks noEditPoints="1"/>
            </p:cNvSpPr>
            <p:nvPr userDrawn="1"/>
          </p:nvSpPr>
          <p:spPr bwMode="auto">
            <a:xfrm>
              <a:off x="4983" y="3011"/>
              <a:ext cx="64" cy="64"/>
            </a:xfrm>
            <a:custGeom>
              <a:avLst/>
              <a:gdLst>
                <a:gd name="T0" fmla="*/ 62 w 124"/>
                <a:gd name="T1" fmla="*/ 30 h 121"/>
                <a:gd name="T2" fmla="*/ 62 w 124"/>
                <a:gd name="T3" fmla="*/ 30 h 121"/>
                <a:gd name="T4" fmla="*/ 35 w 124"/>
                <a:gd name="T5" fmla="*/ 61 h 121"/>
                <a:gd name="T6" fmla="*/ 62 w 124"/>
                <a:gd name="T7" fmla="*/ 90 h 121"/>
                <a:gd name="T8" fmla="*/ 88 w 124"/>
                <a:gd name="T9" fmla="*/ 61 h 121"/>
                <a:gd name="T10" fmla="*/ 62 w 124"/>
                <a:gd name="T11" fmla="*/ 30 h 121"/>
                <a:gd name="T12" fmla="*/ 62 w 124"/>
                <a:gd name="T13" fmla="*/ 121 h 121"/>
                <a:gd name="T14" fmla="*/ 62 w 124"/>
                <a:gd name="T15" fmla="*/ 121 h 121"/>
                <a:gd name="T16" fmla="*/ 0 w 124"/>
                <a:gd name="T17" fmla="*/ 61 h 121"/>
                <a:gd name="T18" fmla="*/ 62 w 124"/>
                <a:gd name="T19" fmla="*/ 0 h 121"/>
                <a:gd name="T20" fmla="*/ 124 w 124"/>
                <a:gd name="T21" fmla="*/ 61 h 121"/>
                <a:gd name="T22" fmla="*/ 62 w 124"/>
                <a:gd name="T23" fmla="*/ 121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24" h="121">
                  <a:moveTo>
                    <a:pt x="62" y="30"/>
                  </a:moveTo>
                  <a:lnTo>
                    <a:pt x="62" y="30"/>
                  </a:lnTo>
                  <a:cubicBezTo>
                    <a:pt x="46" y="30"/>
                    <a:pt x="35" y="42"/>
                    <a:pt x="35" y="61"/>
                  </a:cubicBezTo>
                  <a:cubicBezTo>
                    <a:pt x="35" y="79"/>
                    <a:pt x="46" y="90"/>
                    <a:pt x="62" y="90"/>
                  </a:cubicBezTo>
                  <a:cubicBezTo>
                    <a:pt x="77" y="90"/>
                    <a:pt x="88" y="79"/>
                    <a:pt x="88" y="61"/>
                  </a:cubicBezTo>
                  <a:cubicBezTo>
                    <a:pt x="88" y="42"/>
                    <a:pt x="77" y="30"/>
                    <a:pt x="62" y="30"/>
                  </a:cubicBezTo>
                  <a:close/>
                  <a:moveTo>
                    <a:pt x="62" y="121"/>
                  </a:moveTo>
                  <a:lnTo>
                    <a:pt x="62" y="121"/>
                  </a:lnTo>
                  <a:cubicBezTo>
                    <a:pt x="26" y="121"/>
                    <a:pt x="0" y="98"/>
                    <a:pt x="0" y="61"/>
                  </a:cubicBezTo>
                  <a:cubicBezTo>
                    <a:pt x="0" y="24"/>
                    <a:pt x="26" y="0"/>
                    <a:pt x="62" y="0"/>
                  </a:cubicBezTo>
                  <a:cubicBezTo>
                    <a:pt x="97" y="0"/>
                    <a:pt x="124" y="24"/>
                    <a:pt x="124" y="61"/>
                  </a:cubicBezTo>
                  <a:cubicBezTo>
                    <a:pt x="124" y="98"/>
                    <a:pt x="97" y="121"/>
                    <a:pt x="62" y="121"/>
                  </a:cubicBezTo>
                  <a:close/>
                </a:path>
              </a:pathLst>
            </a:custGeom>
            <a:solidFill>
              <a:srgbClr val="ED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" name="Freeform 8"/>
            <p:cNvSpPr>
              <a:spLocks/>
            </p:cNvSpPr>
            <p:nvPr userDrawn="1"/>
          </p:nvSpPr>
          <p:spPr bwMode="auto">
            <a:xfrm>
              <a:off x="4918" y="2991"/>
              <a:ext cx="70" cy="83"/>
            </a:xfrm>
            <a:custGeom>
              <a:avLst/>
              <a:gdLst>
                <a:gd name="T0" fmla="*/ 84 w 136"/>
                <a:gd name="T1" fmla="*/ 0 h 155"/>
                <a:gd name="T2" fmla="*/ 84 w 136"/>
                <a:gd name="T3" fmla="*/ 0 h 155"/>
                <a:gd name="T4" fmla="*/ 39 w 136"/>
                <a:gd name="T5" fmla="*/ 62 h 155"/>
                <a:gd name="T6" fmla="*/ 39 w 136"/>
                <a:gd name="T7" fmla="*/ 0 h 155"/>
                <a:gd name="T8" fmla="*/ 0 w 136"/>
                <a:gd name="T9" fmla="*/ 0 h 155"/>
                <a:gd name="T10" fmla="*/ 0 w 136"/>
                <a:gd name="T11" fmla="*/ 155 h 155"/>
                <a:gd name="T12" fmla="*/ 39 w 136"/>
                <a:gd name="T13" fmla="*/ 155 h 155"/>
                <a:gd name="T14" fmla="*/ 39 w 136"/>
                <a:gd name="T15" fmla="*/ 88 h 155"/>
                <a:gd name="T16" fmla="*/ 86 w 136"/>
                <a:gd name="T17" fmla="*/ 155 h 155"/>
                <a:gd name="T18" fmla="*/ 136 w 136"/>
                <a:gd name="T19" fmla="*/ 155 h 155"/>
                <a:gd name="T20" fmla="*/ 75 w 136"/>
                <a:gd name="T21" fmla="*/ 73 h 155"/>
                <a:gd name="T22" fmla="*/ 131 w 136"/>
                <a:gd name="T23" fmla="*/ 0 h 155"/>
                <a:gd name="T24" fmla="*/ 84 w 136"/>
                <a:gd name="T25" fmla="*/ 0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6" h="155">
                  <a:moveTo>
                    <a:pt x="84" y="0"/>
                  </a:moveTo>
                  <a:lnTo>
                    <a:pt x="84" y="0"/>
                  </a:lnTo>
                  <a:lnTo>
                    <a:pt x="39" y="62"/>
                  </a:lnTo>
                  <a:lnTo>
                    <a:pt x="39" y="0"/>
                  </a:lnTo>
                  <a:lnTo>
                    <a:pt x="0" y="0"/>
                  </a:lnTo>
                  <a:lnTo>
                    <a:pt x="0" y="155"/>
                  </a:lnTo>
                  <a:lnTo>
                    <a:pt x="39" y="155"/>
                  </a:lnTo>
                  <a:lnTo>
                    <a:pt x="39" y="88"/>
                  </a:lnTo>
                  <a:lnTo>
                    <a:pt x="86" y="155"/>
                  </a:lnTo>
                  <a:lnTo>
                    <a:pt x="136" y="155"/>
                  </a:lnTo>
                  <a:lnTo>
                    <a:pt x="75" y="73"/>
                  </a:lnTo>
                  <a:lnTo>
                    <a:pt x="131" y="0"/>
                  </a:lnTo>
                  <a:lnTo>
                    <a:pt x="84" y="0"/>
                  </a:lnTo>
                  <a:close/>
                </a:path>
              </a:pathLst>
            </a:custGeom>
            <a:solidFill>
              <a:srgbClr val="ED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" name="Freeform 9"/>
            <p:cNvSpPr>
              <a:spLocks noEditPoints="1"/>
            </p:cNvSpPr>
            <p:nvPr userDrawn="1"/>
          </p:nvSpPr>
          <p:spPr bwMode="auto">
            <a:xfrm>
              <a:off x="5053" y="2988"/>
              <a:ext cx="64" cy="87"/>
            </a:xfrm>
            <a:custGeom>
              <a:avLst/>
              <a:gdLst>
                <a:gd name="T0" fmla="*/ 62 w 123"/>
                <a:gd name="T1" fmla="*/ 132 h 163"/>
                <a:gd name="T2" fmla="*/ 62 w 123"/>
                <a:gd name="T3" fmla="*/ 132 h 163"/>
                <a:gd name="T4" fmla="*/ 35 w 123"/>
                <a:gd name="T5" fmla="*/ 102 h 163"/>
                <a:gd name="T6" fmla="*/ 62 w 123"/>
                <a:gd name="T7" fmla="*/ 72 h 163"/>
                <a:gd name="T8" fmla="*/ 89 w 123"/>
                <a:gd name="T9" fmla="*/ 102 h 163"/>
                <a:gd name="T10" fmla="*/ 62 w 123"/>
                <a:gd name="T11" fmla="*/ 132 h 163"/>
                <a:gd name="T12" fmla="*/ 123 w 123"/>
                <a:gd name="T13" fmla="*/ 0 h 163"/>
                <a:gd name="T14" fmla="*/ 123 w 123"/>
                <a:gd name="T15" fmla="*/ 0 h 163"/>
                <a:gd name="T16" fmla="*/ 87 w 123"/>
                <a:gd name="T17" fmla="*/ 0 h 163"/>
                <a:gd name="T18" fmla="*/ 87 w 123"/>
                <a:gd name="T19" fmla="*/ 49 h 163"/>
                <a:gd name="T20" fmla="*/ 60 w 123"/>
                <a:gd name="T21" fmla="*/ 42 h 163"/>
                <a:gd name="T22" fmla="*/ 0 w 123"/>
                <a:gd name="T23" fmla="*/ 103 h 163"/>
                <a:gd name="T24" fmla="*/ 62 w 123"/>
                <a:gd name="T25" fmla="*/ 163 h 163"/>
                <a:gd name="T26" fmla="*/ 123 w 123"/>
                <a:gd name="T27" fmla="*/ 98 h 163"/>
                <a:gd name="T28" fmla="*/ 123 w 123"/>
                <a:gd name="T29" fmla="*/ 0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3" h="163">
                  <a:moveTo>
                    <a:pt x="62" y="132"/>
                  </a:moveTo>
                  <a:lnTo>
                    <a:pt x="62" y="132"/>
                  </a:lnTo>
                  <a:cubicBezTo>
                    <a:pt x="46" y="132"/>
                    <a:pt x="35" y="121"/>
                    <a:pt x="35" y="102"/>
                  </a:cubicBezTo>
                  <a:cubicBezTo>
                    <a:pt x="35" y="84"/>
                    <a:pt x="46" y="72"/>
                    <a:pt x="62" y="72"/>
                  </a:cubicBezTo>
                  <a:cubicBezTo>
                    <a:pt x="77" y="72"/>
                    <a:pt x="89" y="84"/>
                    <a:pt x="89" y="102"/>
                  </a:cubicBezTo>
                  <a:cubicBezTo>
                    <a:pt x="89" y="121"/>
                    <a:pt x="77" y="132"/>
                    <a:pt x="62" y="132"/>
                  </a:cubicBezTo>
                  <a:close/>
                  <a:moveTo>
                    <a:pt x="123" y="0"/>
                  </a:moveTo>
                  <a:lnTo>
                    <a:pt x="123" y="0"/>
                  </a:lnTo>
                  <a:lnTo>
                    <a:pt x="87" y="0"/>
                  </a:lnTo>
                  <a:lnTo>
                    <a:pt x="87" y="49"/>
                  </a:lnTo>
                  <a:cubicBezTo>
                    <a:pt x="85" y="48"/>
                    <a:pt x="75" y="42"/>
                    <a:pt x="60" y="42"/>
                  </a:cubicBezTo>
                  <a:cubicBezTo>
                    <a:pt x="25" y="42"/>
                    <a:pt x="0" y="66"/>
                    <a:pt x="0" y="103"/>
                  </a:cubicBezTo>
                  <a:cubicBezTo>
                    <a:pt x="0" y="140"/>
                    <a:pt x="26" y="163"/>
                    <a:pt x="62" y="163"/>
                  </a:cubicBezTo>
                  <a:cubicBezTo>
                    <a:pt x="103" y="163"/>
                    <a:pt x="123" y="135"/>
                    <a:pt x="123" y="98"/>
                  </a:cubicBezTo>
                  <a:lnTo>
                    <a:pt x="123" y="0"/>
                  </a:lnTo>
                  <a:close/>
                </a:path>
              </a:pathLst>
            </a:custGeom>
            <a:solidFill>
              <a:srgbClr val="ED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" name="Freeform 10"/>
            <p:cNvSpPr>
              <a:spLocks noEditPoints="1"/>
            </p:cNvSpPr>
            <p:nvPr userDrawn="1"/>
          </p:nvSpPr>
          <p:spPr bwMode="auto">
            <a:xfrm>
              <a:off x="5121" y="3011"/>
              <a:ext cx="58" cy="64"/>
            </a:xfrm>
            <a:custGeom>
              <a:avLst/>
              <a:gdLst>
                <a:gd name="T0" fmla="*/ 55 w 112"/>
                <a:gd name="T1" fmla="*/ 92 h 121"/>
                <a:gd name="T2" fmla="*/ 55 w 112"/>
                <a:gd name="T3" fmla="*/ 92 h 121"/>
                <a:gd name="T4" fmla="*/ 33 w 112"/>
                <a:gd name="T5" fmla="*/ 78 h 121"/>
                <a:gd name="T6" fmla="*/ 55 w 112"/>
                <a:gd name="T7" fmla="*/ 66 h 121"/>
                <a:gd name="T8" fmla="*/ 78 w 112"/>
                <a:gd name="T9" fmla="*/ 66 h 121"/>
                <a:gd name="T10" fmla="*/ 78 w 112"/>
                <a:gd name="T11" fmla="*/ 73 h 121"/>
                <a:gd name="T12" fmla="*/ 55 w 112"/>
                <a:gd name="T13" fmla="*/ 92 h 121"/>
                <a:gd name="T14" fmla="*/ 78 w 112"/>
                <a:gd name="T15" fmla="*/ 43 h 121"/>
                <a:gd name="T16" fmla="*/ 78 w 112"/>
                <a:gd name="T17" fmla="*/ 43 h 121"/>
                <a:gd name="T18" fmla="*/ 56 w 112"/>
                <a:gd name="T19" fmla="*/ 43 h 121"/>
                <a:gd name="T20" fmla="*/ 0 w 112"/>
                <a:gd name="T21" fmla="*/ 81 h 121"/>
                <a:gd name="T22" fmla="*/ 55 w 112"/>
                <a:gd name="T23" fmla="*/ 121 h 121"/>
                <a:gd name="T24" fmla="*/ 111 w 112"/>
                <a:gd name="T25" fmla="*/ 77 h 121"/>
                <a:gd name="T26" fmla="*/ 112 w 112"/>
                <a:gd name="T27" fmla="*/ 61 h 121"/>
                <a:gd name="T28" fmla="*/ 111 w 112"/>
                <a:gd name="T29" fmla="*/ 44 h 121"/>
                <a:gd name="T30" fmla="*/ 56 w 112"/>
                <a:gd name="T31" fmla="*/ 0 h 121"/>
                <a:gd name="T32" fmla="*/ 19 w 112"/>
                <a:gd name="T33" fmla="*/ 5 h 121"/>
                <a:gd name="T34" fmla="*/ 19 w 112"/>
                <a:gd name="T35" fmla="*/ 33 h 121"/>
                <a:gd name="T36" fmla="*/ 49 w 112"/>
                <a:gd name="T37" fmla="*/ 27 h 121"/>
                <a:gd name="T38" fmla="*/ 78 w 112"/>
                <a:gd name="T39" fmla="*/ 43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12" h="121">
                  <a:moveTo>
                    <a:pt x="55" y="92"/>
                  </a:moveTo>
                  <a:lnTo>
                    <a:pt x="55" y="92"/>
                  </a:lnTo>
                  <a:cubicBezTo>
                    <a:pt x="41" y="92"/>
                    <a:pt x="33" y="86"/>
                    <a:pt x="33" y="78"/>
                  </a:cubicBezTo>
                  <a:cubicBezTo>
                    <a:pt x="33" y="71"/>
                    <a:pt x="38" y="66"/>
                    <a:pt x="55" y="66"/>
                  </a:cubicBezTo>
                  <a:lnTo>
                    <a:pt x="78" y="66"/>
                  </a:lnTo>
                  <a:cubicBezTo>
                    <a:pt x="78" y="66"/>
                    <a:pt x="78" y="70"/>
                    <a:pt x="78" y="73"/>
                  </a:cubicBezTo>
                  <a:cubicBezTo>
                    <a:pt x="78" y="86"/>
                    <a:pt x="70" y="92"/>
                    <a:pt x="55" y="92"/>
                  </a:cubicBezTo>
                  <a:close/>
                  <a:moveTo>
                    <a:pt x="78" y="43"/>
                  </a:moveTo>
                  <a:lnTo>
                    <a:pt x="78" y="43"/>
                  </a:lnTo>
                  <a:lnTo>
                    <a:pt x="56" y="43"/>
                  </a:lnTo>
                  <a:cubicBezTo>
                    <a:pt x="17" y="43"/>
                    <a:pt x="0" y="55"/>
                    <a:pt x="0" y="81"/>
                  </a:cubicBezTo>
                  <a:cubicBezTo>
                    <a:pt x="0" y="106"/>
                    <a:pt x="23" y="121"/>
                    <a:pt x="55" y="121"/>
                  </a:cubicBezTo>
                  <a:cubicBezTo>
                    <a:pt x="88" y="121"/>
                    <a:pt x="110" y="104"/>
                    <a:pt x="111" y="77"/>
                  </a:cubicBezTo>
                  <a:cubicBezTo>
                    <a:pt x="112" y="72"/>
                    <a:pt x="112" y="68"/>
                    <a:pt x="112" y="61"/>
                  </a:cubicBezTo>
                  <a:cubicBezTo>
                    <a:pt x="112" y="54"/>
                    <a:pt x="112" y="49"/>
                    <a:pt x="111" y="44"/>
                  </a:cubicBezTo>
                  <a:cubicBezTo>
                    <a:pt x="109" y="12"/>
                    <a:pt x="86" y="0"/>
                    <a:pt x="56" y="0"/>
                  </a:cubicBezTo>
                  <a:cubicBezTo>
                    <a:pt x="37" y="0"/>
                    <a:pt x="22" y="5"/>
                    <a:pt x="19" y="5"/>
                  </a:cubicBezTo>
                  <a:lnTo>
                    <a:pt x="19" y="33"/>
                  </a:lnTo>
                  <a:cubicBezTo>
                    <a:pt x="23" y="31"/>
                    <a:pt x="36" y="27"/>
                    <a:pt x="49" y="27"/>
                  </a:cubicBezTo>
                  <a:cubicBezTo>
                    <a:pt x="65" y="27"/>
                    <a:pt x="78" y="30"/>
                    <a:pt x="78" y="43"/>
                  </a:cubicBezTo>
                  <a:close/>
                </a:path>
              </a:pathLst>
            </a:custGeom>
            <a:solidFill>
              <a:srgbClr val="ED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" name="Freeform 11"/>
            <p:cNvSpPr>
              <a:spLocks/>
            </p:cNvSpPr>
            <p:nvPr userDrawn="1"/>
          </p:nvSpPr>
          <p:spPr bwMode="auto">
            <a:xfrm>
              <a:off x="5186" y="2988"/>
              <a:ext cx="61" cy="86"/>
            </a:xfrm>
            <a:custGeom>
              <a:avLst/>
              <a:gdLst>
                <a:gd name="T0" fmla="*/ 0 w 118"/>
                <a:gd name="T1" fmla="*/ 0 h 160"/>
                <a:gd name="T2" fmla="*/ 0 w 118"/>
                <a:gd name="T3" fmla="*/ 0 h 160"/>
                <a:gd name="T4" fmla="*/ 0 w 118"/>
                <a:gd name="T5" fmla="*/ 160 h 160"/>
                <a:gd name="T6" fmla="*/ 36 w 118"/>
                <a:gd name="T7" fmla="*/ 160 h 160"/>
                <a:gd name="T8" fmla="*/ 36 w 118"/>
                <a:gd name="T9" fmla="*/ 114 h 160"/>
                <a:gd name="T10" fmla="*/ 73 w 118"/>
                <a:gd name="T11" fmla="*/ 160 h 160"/>
                <a:gd name="T12" fmla="*/ 118 w 118"/>
                <a:gd name="T13" fmla="*/ 160 h 160"/>
                <a:gd name="T14" fmla="*/ 70 w 118"/>
                <a:gd name="T15" fmla="*/ 100 h 160"/>
                <a:gd name="T16" fmla="*/ 115 w 118"/>
                <a:gd name="T17" fmla="*/ 46 h 160"/>
                <a:gd name="T18" fmla="*/ 72 w 118"/>
                <a:gd name="T19" fmla="*/ 46 h 160"/>
                <a:gd name="T20" fmla="*/ 36 w 118"/>
                <a:gd name="T21" fmla="*/ 92 h 160"/>
                <a:gd name="T22" fmla="*/ 36 w 118"/>
                <a:gd name="T23" fmla="*/ 0 h 160"/>
                <a:gd name="T24" fmla="*/ 0 w 118"/>
                <a:gd name="T25" fmla="*/ 0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8" h="160">
                  <a:moveTo>
                    <a:pt x="0" y="0"/>
                  </a:moveTo>
                  <a:lnTo>
                    <a:pt x="0" y="0"/>
                  </a:lnTo>
                  <a:lnTo>
                    <a:pt x="0" y="160"/>
                  </a:lnTo>
                  <a:lnTo>
                    <a:pt x="36" y="160"/>
                  </a:lnTo>
                  <a:lnTo>
                    <a:pt x="36" y="114"/>
                  </a:lnTo>
                  <a:lnTo>
                    <a:pt x="73" y="160"/>
                  </a:lnTo>
                  <a:lnTo>
                    <a:pt x="118" y="160"/>
                  </a:lnTo>
                  <a:lnTo>
                    <a:pt x="70" y="100"/>
                  </a:lnTo>
                  <a:lnTo>
                    <a:pt x="115" y="46"/>
                  </a:lnTo>
                  <a:lnTo>
                    <a:pt x="72" y="46"/>
                  </a:lnTo>
                  <a:lnTo>
                    <a:pt x="36" y="92"/>
                  </a:lnTo>
                  <a:lnTo>
                    <a:pt x="3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D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" name="Freeform 12"/>
            <p:cNvSpPr>
              <a:spLocks noEditPoints="1"/>
            </p:cNvSpPr>
            <p:nvPr userDrawn="1"/>
          </p:nvSpPr>
          <p:spPr bwMode="auto">
            <a:xfrm>
              <a:off x="4983" y="3011"/>
              <a:ext cx="64" cy="64"/>
            </a:xfrm>
            <a:custGeom>
              <a:avLst/>
              <a:gdLst>
                <a:gd name="T0" fmla="*/ 62 w 124"/>
                <a:gd name="T1" fmla="*/ 30 h 121"/>
                <a:gd name="T2" fmla="*/ 62 w 124"/>
                <a:gd name="T3" fmla="*/ 30 h 121"/>
                <a:gd name="T4" fmla="*/ 35 w 124"/>
                <a:gd name="T5" fmla="*/ 61 h 121"/>
                <a:gd name="T6" fmla="*/ 62 w 124"/>
                <a:gd name="T7" fmla="*/ 90 h 121"/>
                <a:gd name="T8" fmla="*/ 88 w 124"/>
                <a:gd name="T9" fmla="*/ 61 h 121"/>
                <a:gd name="T10" fmla="*/ 62 w 124"/>
                <a:gd name="T11" fmla="*/ 30 h 121"/>
                <a:gd name="T12" fmla="*/ 62 w 124"/>
                <a:gd name="T13" fmla="*/ 121 h 121"/>
                <a:gd name="T14" fmla="*/ 62 w 124"/>
                <a:gd name="T15" fmla="*/ 121 h 121"/>
                <a:gd name="T16" fmla="*/ 0 w 124"/>
                <a:gd name="T17" fmla="*/ 61 h 121"/>
                <a:gd name="T18" fmla="*/ 62 w 124"/>
                <a:gd name="T19" fmla="*/ 0 h 121"/>
                <a:gd name="T20" fmla="*/ 124 w 124"/>
                <a:gd name="T21" fmla="*/ 61 h 121"/>
                <a:gd name="T22" fmla="*/ 62 w 124"/>
                <a:gd name="T23" fmla="*/ 121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24" h="121">
                  <a:moveTo>
                    <a:pt x="62" y="30"/>
                  </a:moveTo>
                  <a:lnTo>
                    <a:pt x="62" y="30"/>
                  </a:lnTo>
                  <a:cubicBezTo>
                    <a:pt x="46" y="30"/>
                    <a:pt x="35" y="42"/>
                    <a:pt x="35" y="61"/>
                  </a:cubicBezTo>
                  <a:cubicBezTo>
                    <a:pt x="35" y="79"/>
                    <a:pt x="46" y="90"/>
                    <a:pt x="62" y="90"/>
                  </a:cubicBezTo>
                  <a:cubicBezTo>
                    <a:pt x="77" y="90"/>
                    <a:pt x="88" y="79"/>
                    <a:pt x="88" y="61"/>
                  </a:cubicBezTo>
                  <a:cubicBezTo>
                    <a:pt x="88" y="42"/>
                    <a:pt x="77" y="30"/>
                    <a:pt x="62" y="30"/>
                  </a:cubicBezTo>
                  <a:close/>
                  <a:moveTo>
                    <a:pt x="62" y="121"/>
                  </a:moveTo>
                  <a:lnTo>
                    <a:pt x="62" y="121"/>
                  </a:lnTo>
                  <a:cubicBezTo>
                    <a:pt x="26" y="121"/>
                    <a:pt x="0" y="98"/>
                    <a:pt x="0" y="61"/>
                  </a:cubicBezTo>
                  <a:cubicBezTo>
                    <a:pt x="0" y="24"/>
                    <a:pt x="26" y="0"/>
                    <a:pt x="62" y="0"/>
                  </a:cubicBezTo>
                  <a:cubicBezTo>
                    <a:pt x="97" y="0"/>
                    <a:pt x="124" y="24"/>
                    <a:pt x="124" y="61"/>
                  </a:cubicBezTo>
                  <a:cubicBezTo>
                    <a:pt x="124" y="98"/>
                    <a:pt x="97" y="121"/>
                    <a:pt x="62" y="121"/>
                  </a:cubicBezTo>
                  <a:close/>
                </a:path>
              </a:pathLst>
            </a:custGeom>
            <a:solidFill>
              <a:srgbClr val="ED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" name="Freeform 13"/>
            <p:cNvSpPr>
              <a:spLocks/>
            </p:cNvSpPr>
            <p:nvPr userDrawn="1"/>
          </p:nvSpPr>
          <p:spPr bwMode="auto">
            <a:xfrm>
              <a:off x="4918" y="2991"/>
              <a:ext cx="70" cy="83"/>
            </a:xfrm>
            <a:custGeom>
              <a:avLst/>
              <a:gdLst>
                <a:gd name="T0" fmla="*/ 84 w 136"/>
                <a:gd name="T1" fmla="*/ 0 h 155"/>
                <a:gd name="T2" fmla="*/ 84 w 136"/>
                <a:gd name="T3" fmla="*/ 0 h 155"/>
                <a:gd name="T4" fmla="*/ 39 w 136"/>
                <a:gd name="T5" fmla="*/ 62 h 155"/>
                <a:gd name="T6" fmla="*/ 39 w 136"/>
                <a:gd name="T7" fmla="*/ 0 h 155"/>
                <a:gd name="T8" fmla="*/ 0 w 136"/>
                <a:gd name="T9" fmla="*/ 0 h 155"/>
                <a:gd name="T10" fmla="*/ 0 w 136"/>
                <a:gd name="T11" fmla="*/ 155 h 155"/>
                <a:gd name="T12" fmla="*/ 39 w 136"/>
                <a:gd name="T13" fmla="*/ 155 h 155"/>
                <a:gd name="T14" fmla="*/ 39 w 136"/>
                <a:gd name="T15" fmla="*/ 88 h 155"/>
                <a:gd name="T16" fmla="*/ 86 w 136"/>
                <a:gd name="T17" fmla="*/ 155 h 155"/>
                <a:gd name="T18" fmla="*/ 136 w 136"/>
                <a:gd name="T19" fmla="*/ 155 h 155"/>
                <a:gd name="T20" fmla="*/ 75 w 136"/>
                <a:gd name="T21" fmla="*/ 73 h 155"/>
                <a:gd name="T22" fmla="*/ 131 w 136"/>
                <a:gd name="T23" fmla="*/ 0 h 155"/>
                <a:gd name="T24" fmla="*/ 84 w 136"/>
                <a:gd name="T25" fmla="*/ 0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6" h="155">
                  <a:moveTo>
                    <a:pt x="84" y="0"/>
                  </a:moveTo>
                  <a:lnTo>
                    <a:pt x="84" y="0"/>
                  </a:lnTo>
                  <a:lnTo>
                    <a:pt x="39" y="62"/>
                  </a:lnTo>
                  <a:lnTo>
                    <a:pt x="39" y="0"/>
                  </a:lnTo>
                  <a:lnTo>
                    <a:pt x="0" y="0"/>
                  </a:lnTo>
                  <a:lnTo>
                    <a:pt x="0" y="155"/>
                  </a:lnTo>
                  <a:lnTo>
                    <a:pt x="39" y="155"/>
                  </a:lnTo>
                  <a:lnTo>
                    <a:pt x="39" y="88"/>
                  </a:lnTo>
                  <a:lnTo>
                    <a:pt x="86" y="155"/>
                  </a:lnTo>
                  <a:lnTo>
                    <a:pt x="136" y="155"/>
                  </a:lnTo>
                  <a:lnTo>
                    <a:pt x="75" y="73"/>
                  </a:lnTo>
                  <a:lnTo>
                    <a:pt x="131" y="0"/>
                  </a:lnTo>
                  <a:lnTo>
                    <a:pt x="84" y="0"/>
                  </a:lnTo>
                  <a:close/>
                </a:path>
              </a:pathLst>
            </a:custGeom>
            <a:solidFill>
              <a:srgbClr val="ED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" name="Freeform 14"/>
            <p:cNvSpPr>
              <a:spLocks noEditPoints="1"/>
            </p:cNvSpPr>
            <p:nvPr userDrawn="1"/>
          </p:nvSpPr>
          <p:spPr bwMode="auto">
            <a:xfrm>
              <a:off x="5053" y="2988"/>
              <a:ext cx="64" cy="87"/>
            </a:xfrm>
            <a:custGeom>
              <a:avLst/>
              <a:gdLst>
                <a:gd name="T0" fmla="*/ 62 w 123"/>
                <a:gd name="T1" fmla="*/ 132 h 163"/>
                <a:gd name="T2" fmla="*/ 62 w 123"/>
                <a:gd name="T3" fmla="*/ 132 h 163"/>
                <a:gd name="T4" fmla="*/ 35 w 123"/>
                <a:gd name="T5" fmla="*/ 102 h 163"/>
                <a:gd name="T6" fmla="*/ 62 w 123"/>
                <a:gd name="T7" fmla="*/ 72 h 163"/>
                <a:gd name="T8" fmla="*/ 89 w 123"/>
                <a:gd name="T9" fmla="*/ 102 h 163"/>
                <a:gd name="T10" fmla="*/ 62 w 123"/>
                <a:gd name="T11" fmla="*/ 132 h 163"/>
                <a:gd name="T12" fmla="*/ 123 w 123"/>
                <a:gd name="T13" fmla="*/ 0 h 163"/>
                <a:gd name="T14" fmla="*/ 123 w 123"/>
                <a:gd name="T15" fmla="*/ 0 h 163"/>
                <a:gd name="T16" fmla="*/ 87 w 123"/>
                <a:gd name="T17" fmla="*/ 0 h 163"/>
                <a:gd name="T18" fmla="*/ 87 w 123"/>
                <a:gd name="T19" fmla="*/ 49 h 163"/>
                <a:gd name="T20" fmla="*/ 60 w 123"/>
                <a:gd name="T21" fmla="*/ 42 h 163"/>
                <a:gd name="T22" fmla="*/ 0 w 123"/>
                <a:gd name="T23" fmla="*/ 103 h 163"/>
                <a:gd name="T24" fmla="*/ 62 w 123"/>
                <a:gd name="T25" fmla="*/ 163 h 163"/>
                <a:gd name="T26" fmla="*/ 123 w 123"/>
                <a:gd name="T27" fmla="*/ 98 h 163"/>
                <a:gd name="T28" fmla="*/ 123 w 123"/>
                <a:gd name="T29" fmla="*/ 0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3" h="163">
                  <a:moveTo>
                    <a:pt x="62" y="132"/>
                  </a:moveTo>
                  <a:lnTo>
                    <a:pt x="62" y="132"/>
                  </a:lnTo>
                  <a:cubicBezTo>
                    <a:pt x="46" y="132"/>
                    <a:pt x="35" y="121"/>
                    <a:pt x="35" y="102"/>
                  </a:cubicBezTo>
                  <a:cubicBezTo>
                    <a:pt x="35" y="84"/>
                    <a:pt x="46" y="72"/>
                    <a:pt x="62" y="72"/>
                  </a:cubicBezTo>
                  <a:cubicBezTo>
                    <a:pt x="77" y="72"/>
                    <a:pt x="89" y="84"/>
                    <a:pt x="89" y="102"/>
                  </a:cubicBezTo>
                  <a:cubicBezTo>
                    <a:pt x="89" y="121"/>
                    <a:pt x="77" y="132"/>
                    <a:pt x="62" y="132"/>
                  </a:cubicBezTo>
                  <a:close/>
                  <a:moveTo>
                    <a:pt x="123" y="0"/>
                  </a:moveTo>
                  <a:lnTo>
                    <a:pt x="123" y="0"/>
                  </a:lnTo>
                  <a:lnTo>
                    <a:pt x="87" y="0"/>
                  </a:lnTo>
                  <a:lnTo>
                    <a:pt x="87" y="49"/>
                  </a:lnTo>
                  <a:cubicBezTo>
                    <a:pt x="85" y="48"/>
                    <a:pt x="75" y="42"/>
                    <a:pt x="60" y="42"/>
                  </a:cubicBezTo>
                  <a:cubicBezTo>
                    <a:pt x="25" y="42"/>
                    <a:pt x="0" y="66"/>
                    <a:pt x="0" y="103"/>
                  </a:cubicBezTo>
                  <a:cubicBezTo>
                    <a:pt x="0" y="140"/>
                    <a:pt x="26" y="163"/>
                    <a:pt x="62" y="163"/>
                  </a:cubicBezTo>
                  <a:cubicBezTo>
                    <a:pt x="103" y="163"/>
                    <a:pt x="123" y="135"/>
                    <a:pt x="123" y="98"/>
                  </a:cubicBezTo>
                  <a:lnTo>
                    <a:pt x="123" y="0"/>
                  </a:lnTo>
                  <a:close/>
                </a:path>
              </a:pathLst>
            </a:custGeom>
            <a:solidFill>
              <a:srgbClr val="ED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" name="Freeform 15"/>
            <p:cNvSpPr>
              <a:spLocks noEditPoints="1"/>
            </p:cNvSpPr>
            <p:nvPr userDrawn="1"/>
          </p:nvSpPr>
          <p:spPr bwMode="auto">
            <a:xfrm>
              <a:off x="5273" y="3010"/>
              <a:ext cx="61" cy="66"/>
            </a:xfrm>
            <a:custGeom>
              <a:avLst/>
              <a:gdLst>
                <a:gd name="T0" fmla="*/ 119 w 119"/>
                <a:gd name="T1" fmla="*/ 121 h 125"/>
                <a:gd name="T2" fmla="*/ 119 w 119"/>
                <a:gd name="T3" fmla="*/ 121 h 125"/>
                <a:gd name="T4" fmla="*/ 86 w 119"/>
                <a:gd name="T5" fmla="*/ 121 h 125"/>
                <a:gd name="T6" fmla="*/ 86 w 119"/>
                <a:gd name="T7" fmla="*/ 110 h 125"/>
                <a:gd name="T8" fmla="*/ 86 w 119"/>
                <a:gd name="T9" fmla="*/ 110 h 125"/>
                <a:gd name="T10" fmla="*/ 54 w 119"/>
                <a:gd name="T11" fmla="*/ 125 h 125"/>
                <a:gd name="T12" fmla="*/ 0 w 119"/>
                <a:gd name="T13" fmla="*/ 62 h 125"/>
                <a:gd name="T14" fmla="*/ 53 w 119"/>
                <a:gd name="T15" fmla="*/ 0 h 125"/>
                <a:gd name="T16" fmla="*/ 86 w 119"/>
                <a:gd name="T17" fmla="*/ 15 h 125"/>
                <a:gd name="T18" fmla="*/ 86 w 119"/>
                <a:gd name="T19" fmla="*/ 4 h 125"/>
                <a:gd name="T20" fmla="*/ 119 w 119"/>
                <a:gd name="T21" fmla="*/ 4 h 125"/>
                <a:gd name="T22" fmla="*/ 119 w 119"/>
                <a:gd name="T23" fmla="*/ 121 h 125"/>
                <a:gd name="T24" fmla="*/ 89 w 119"/>
                <a:gd name="T25" fmla="*/ 62 h 125"/>
                <a:gd name="T26" fmla="*/ 89 w 119"/>
                <a:gd name="T27" fmla="*/ 62 h 125"/>
                <a:gd name="T28" fmla="*/ 62 w 119"/>
                <a:gd name="T29" fmla="*/ 29 h 125"/>
                <a:gd name="T30" fmla="*/ 34 w 119"/>
                <a:gd name="T31" fmla="*/ 62 h 125"/>
                <a:gd name="T32" fmla="*/ 62 w 119"/>
                <a:gd name="T33" fmla="*/ 95 h 125"/>
                <a:gd name="T34" fmla="*/ 89 w 119"/>
                <a:gd name="T35" fmla="*/ 62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19" h="125">
                  <a:moveTo>
                    <a:pt x="119" y="121"/>
                  </a:moveTo>
                  <a:lnTo>
                    <a:pt x="119" y="121"/>
                  </a:lnTo>
                  <a:lnTo>
                    <a:pt x="86" y="121"/>
                  </a:lnTo>
                  <a:lnTo>
                    <a:pt x="86" y="110"/>
                  </a:lnTo>
                  <a:lnTo>
                    <a:pt x="86" y="110"/>
                  </a:lnTo>
                  <a:cubicBezTo>
                    <a:pt x="79" y="119"/>
                    <a:pt x="66" y="125"/>
                    <a:pt x="54" y="125"/>
                  </a:cubicBezTo>
                  <a:cubicBezTo>
                    <a:pt x="20" y="125"/>
                    <a:pt x="0" y="93"/>
                    <a:pt x="0" y="62"/>
                  </a:cubicBezTo>
                  <a:cubicBezTo>
                    <a:pt x="0" y="31"/>
                    <a:pt x="20" y="0"/>
                    <a:pt x="53" y="0"/>
                  </a:cubicBezTo>
                  <a:cubicBezTo>
                    <a:pt x="66" y="0"/>
                    <a:pt x="78" y="5"/>
                    <a:pt x="86" y="15"/>
                  </a:cubicBezTo>
                  <a:lnTo>
                    <a:pt x="86" y="4"/>
                  </a:lnTo>
                  <a:lnTo>
                    <a:pt x="119" y="4"/>
                  </a:lnTo>
                  <a:lnTo>
                    <a:pt x="119" y="121"/>
                  </a:lnTo>
                  <a:close/>
                  <a:moveTo>
                    <a:pt x="89" y="62"/>
                  </a:moveTo>
                  <a:lnTo>
                    <a:pt x="89" y="62"/>
                  </a:lnTo>
                  <a:cubicBezTo>
                    <a:pt x="89" y="46"/>
                    <a:pt x="79" y="29"/>
                    <a:pt x="62" y="29"/>
                  </a:cubicBezTo>
                  <a:cubicBezTo>
                    <a:pt x="44" y="29"/>
                    <a:pt x="34" y="46"/>
                    <a:pt x="34" y="62"/>
                  </a:cubicBezTo>
                  <a:cubicBezTo>
                    <a:pt x="34" y="78"/>
                    <a:pt x="44" y="95"/>
                    <a:pt x="62" y="95"/>
                  </a:cubicBezTo>
                  <a:cubicBezTo>
                    <a:pt x="79" y="95"/>
                    <a:pt x="89" y="78"/>
                    <a:pt x="89" y="62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" name="Freeform 16"/>
            <p:cNvSpPr>
              <a:spLocks/>
            </p:cNvSpPr>
            <p:nvPr userDrawn="1"/>
          </p:nvSpPr>
          <p:spPr bwMode="auto">
            <a:xfrm>
              <a:off x="5347" y="2966"/>
              <a:ext cx="17" cy="108"/>
            </a:xfrm>
            <a:custGeom>
              <a:avLst/>
              <a:gdLst>
                <a:gd name="T0" fmla="*/ 0 w 33"/>
                <a:gd name="T1" fmla="*/ 202 h 202"/>
                <a:gd name="T2" fmla="*/ 0 w 33"/>
                <a:gd name="T3" fmla="*/ 202 h 202"/>
                <a:gd name="T4" fmla="*/ 33 w 33"/>
                <a:gd name="T5" fmla="*/ 202 h 202"/>
                <a:gd name="T6" fmla="*/ 33 w 33"/>
                <a:gd name="T7" fmla="*/ 0 h 202"/>
                <a:gd name="T8" fmla="*/ 0 w 33"/>
                <a:gd name="T9" fmla="*/ 0 h 202"/>
                <a:gd name="T10" fmla="*/ 0 w 33"/>
                <a:gd name="T11" fmla="*/ 202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3" h="202">
                  <a:moveTo>
                    <a:pt x="0" y="202"/>
                  </a:moveTo>
                  <a:lnTo>
                    <a:pt x="0" y="202"/>
                  </a:lnTo>
                  <a:lnTo>
                    <a:pt x="33" y="202"/>
                  </a:lnTo>
                  <a:lnTo>
                    <a:pt x="33" y="0"/>
                  </a:lnTo>
                  <a:lnTo>
                    <a:pt x="0" y="0"/>
                  </a:lnTo>
                  <a:lnTo>
                    <a:pt x="0" y="202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" name="Freeform 17"/>
            <p:cNvSpPr>
              <a:spLocks noEditPoints="1"/>
            </p:cNvSpPr>
            <p:nvPr userDrawn="1"/>
          </p:nvSpPr>
          <p:spPr bwMode="auto">
            <a:xfrm>
              <a:off x="5371" y="3010"/>
              <a:ext cx="62" cy="66"/>
            </a:xfrm>
            <a:custGeom>
              <a:avLst/>
              <a:gdLst>
                <a:gd name="T0" fmla="*/ 119 w 119"/>
                <a:gd name="T1" fmla="*/ 121 h 125"/>
                <a:gd name="T2" fmla="*/ 119 w 119"/>
                <a:gd name="T3" fmla="*/ 121 h 125"/>
                <a:gd name="T4" fmla="*/ 86 w 119"/>
                <a:gd name="T5" fmla="*/ 121 h 125"/>
                <a:gd name="T6" fmla="*/ 86 w 119"/>
                <a:gd name="T7" fmla="*/ 110 h 125"/>
                <a:gd name="T8" fmla="*/ 86 w 119"/>
                <a:gd name="T9" fmla="*/ 110 h 125"/>
                <a:gd name="T10" fmla="*/ 54 w 119"/>
                <a:gd name="T11" fmla="*/ 125 h 125"/>
                <a:gd name="T12" fmla="*/ 0 w 119"/>
                <a:gd name="T13" fmla="*/ 62 h 125"/>
                <a:gd name="T14" fmla="*/ 54 w 119"/>
                <a:gd name="T15" fmla="*/ 0 h 125"/>
                <a:gd name="T16" fmla="*/ 86 w 119"/>
                <a:gd name="T17" fmla="*/ 15 h 125"/>
                <a:gd name="T18" fmla="*/ 86 w 119"/>
                <a:gd name="T19" fmla="*/ 4 h 125"/>
                <a:gd name="T20" fmla="*/ 119 w 119"/>
                <a:gd name="T21" fmla="*/ 4 h 125"/>
                <a:gd name="T22" fmla="*/ 119 w 119"/>
                <a:gd name="T23" fmla="*/ 121 h 125"/>
                <a:gd name="T24" fmla="*/ 90 w 119"/>
                <a:gd name="T25" fmla="*/ 62 h 125"/>
                <a:gd name="T26" fmla="*/ 90 w 119"/>
                <a:gd name="T27" fmla="*/ 62 h 125"/>
                <a:gd name="T28" fmla="*/ 62 w 119"/>
                <a:gd name="T29" fmla="*/ 29 h 125"/>
                <a:gd name="T30" fmla="*/ 34 w 119"/>
                <a:gd name="T31" fmla="*/ 62 h 125"/>
                <a:gd name="T32" fmla="*/ 62 w 119"/>
                <a:gd name="T33" fmla="*/ 95 h 125"/>
                <a:gd name="T34" fmla="*/ 90 w 119"/>
                <a:gd name="T35" fmla="*/ 62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19" h="125">
                  <a:moveTo>
                    <a:pt x="119" y="121"/>
                  </a:moveTo>
                  <a:lnTo>
                    <a:pt x="119" y="121"/>
                  </a:lnTo>
                  <a:lnTo>
                    <a:pt x="86" y="121"/>
                  </a:lnTo>
                  <a:lnTo>
                    <a:pt x="86" y="110"/>
                  </a:lnTo>
                  <a:lnTo>
                    <a:pt x="86" y="110"/>
                  </a:lnTo>
                  <a:cubicBezTo>
                    <a:pt x="79" y="119"/>
                    <a:pt x="66" y="125"/>
                    <a:pt x="54" y="125"/>
                  </a:cubicBezTo>
                  <a:cubicBezTo>
                    <a:pt x="20" y="125"/>
                    <a:pt x="0" y="93"/>
                    <a:pt x="0" y="62"/>
                  </a:cubicBezTo>
                  <a:cubicBezTo>
                    <a:pt x="0" y="31"/>
                    <a:pt x="20" y="0"/>
                    <a:pt x="54" y="0"/>
                  </a:cubicBezTo>
                  <a:cubicBezTo>
                    <a:pt x="66" y="0"/>
                    <a:pt x="78" y="5"/>
                    <a:pt x="86" y="15"/>
                  </a:cubicBezTo>
                  <a:lnTo>
                    <a:pt x="86" y="4"/>
                  </a:lnTo>
                  <a:lnTo>
                    <a:pt x="119" y="4"/>
                  </a:lnTo>
                  <a:lnTo>
                    <a:pt x="119" y="121"/>
                  </a:lnTo>
                  <a:close/>
                  <a:moveTo>
                    <a:pt x="90" y="62"/>
                  </a:moveTo>
                  <a:lnTo>
                    <a:pt x="90" y="62"/>
                  </a:lnTo>
                  <a:cubicBezTo>
                    <a:pt x="90" y="46"/>
                    <a:pt x="79" y="29"/>
                    <a:pt x="62" y="29"/>
                  </a:cubicBezTo>
                  <a:cubicBezTo>
                    <a:pt x="45" y="29"/>
                    <a:pt x="34" y="46"/>
                    <a:pt x="34" y="62"/>
                  </a:cubicBezTo>
                  <a:cubicBezTo>
                    <a:pt x="34" y="78"/>
                    <a:pt x="45" y="95"/>
                    <a:pt x="62" y="95"/>
                  </a:cubicBezTo>
                  <a:cubicBezTo>
                    <a:pt x="79" y="95"/>
                    <a:pt x="90" y="78"/>
                    <a:pt x="90" y="62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" name="Freeform 18"/>
            <p:cNvSpPr>
              <a:spLocks/>
            </p:cNvSpPr>
            <p:nvPr userDrawn="1"/>
          </p:nvSpPr>
          <p:spPr bwMode="auto">
            <a:xfrm>
              <a:off x="5445" y="3010"/>
              <a:ext cx="40" cy="64"/>
            </a:xfrm>
            <a:custGeom>
              <a:avLst/>
              <a:gdLst>
                <a:gd name="T0" fmla="*/ 34 w 77"/>
                <a:gd name="T1" fmla="*/ 16 h 121"/>
                <a:gd name="T2" fmla="*/ 34 w 77"/>
                <a:gd name="T3" fmla="*/ 16 h 121"/>
                <a:gd name="T4" fmla="*/ 34 w 77"/>
                <a:gd name="T5" fmla="*/ 16 h 121"/>
                <a:gd name="T6" fmla="*/ 63 w 77"/>
                <a:gd name="T7" fmla="*/ 0 h 121"/>
                <a:gd name="T8" fmla="*/ 77 w 77"/>
                <a:gd name="T9" fmla="*/ 3 h 121"/>
                <a:gd name="T10" fmla="*/ 73 w 77"/>
                <a:gd name="T11" fmla="*/ 34 h 121"/>
                <a:gd name="T12" fmla="*/ 59 w 77"/>
                <a:gd name="T13" fmla="*/ 29 h 121"/>
                <a:gd name="T14" fmla="*/ 34 w 77"/>
                <a:gd name="T15" fmla="*/ 68 h 121"/>
                <a:gd name="T16" fmla="*/ 34 w 77"/>
                <a:gd name="T17" fmla="*/ 121 h 121"/>
                <a:gd name="T18" fmla="*/ 0 w 77"/>
                <a:gd name="T19" fmla="*/ 121 h 121"/>
                <a:gd name="T20" fmla="*/ 0 w 77"/>
                <a:gd name="T21" fmla="*/ 4 h 121"/>
                <a:gd name="T22" fmla="*/ 34 w 77"/>
                <a:gd name="T23" fmla="*/ 4 h 121"/>
                <a:gd name="T24" fmla="*/ 34 w 77"/>
                <a:gd name="T25" fmla="*/ 16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7" h="121">
                  <a:moveTo>
                    <a:pt x="34" y="16"/>
                  </a:moveTo>
                  <a:lnTo>
                    <a:pt x="34" y="16"/>
                  </a:lnTo>
                  <a:lnTo>
                    <a:pt x="34" y="16"/>
                  </a:lnTo>
                  <a:cubicBezTo>
                    <a:pt x="41" y="5"/>
                    <a:pt x="51" y="0"/>
                    <a:pt x="63" y="0"/>
                  </a:cubicBezTo>
                  <a:cubicBezTo>
                    <a:pt x="68" y="0"/>
                    <a:pt x="73" y="1"/>
                    <a:pt x="77" y="3"/>
                  </a:cubicBezTo>
                  <a:lnTo>
                    <a:pt x="73" y="34"/>
                  </a:lnTo>
                  <a:cubicBezTo>
                    <a:pt x="69" y="31"/>
                    <a:pt x="64" y="29"/>
                    <a:pt x="59" y="29"/>
                  </a:cubicBezTo>
                  <a:cubicBezTo>
                    <a:pt x="36" y="29"/>
                    <a:pt x="34" y="50"/>
                    <a:pt x="34" y="68"/>
                  </a:cubicBezTo>
                  <a:lnTo>
                    <a:pt x="34" y="121"/>
                  </a:lnTo>
                  <a:lnTo>
                    <a:pt x="0" y="121"/>
                  </a:lnTo>
                  <a:lnTo>
                    <a:pt x="0" y="4"/>
                  </a:lnTo>
                  <a:lnTo>
                    <a:pt x="34" y="4"/>
                  </a:lnTo>
                  <a:lnTo>
                    <a:pt x="34" y="16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" name="Freeform 19"/>
            <p:cNvSpPr>
              <a:spLocks noEditPoints="1"/>
            </p:cNvSpPr>
            <p:nvPr userDrawn="1"/>
          </p:nvSpPr>
          <p:spPr bwMode="auto">
            <a:xfrm>
              <a:off x="5490" y="2975"/>
              <a:ext cx="21" cy="99"/>
            </a:xfrm>
            <a:custGeom>
              <a:avLst/>
              <a:gdLst>
                <a:gd name="T0" fmla="*/ 40 w 40"/>
                <a:gd name="T1" fmla="*/ 19 h 186"/>
                <a:gd name="T2" fmla="*/ 40 w 40"/>
                <a:gd name="T3" fmla="*/ 19 h 186"/>
                <a:gd name="T4" fmla="*/ 20 w 40"/>
                <a:gd name="T5" fmla="*/ 39 h 186"/>
                <a:gd name="T6" fmla="*/ 0 w 40"/>
                <a:gd name="T7" fmla="*/ 19 h 186"/>
                <a:gd name="T8" fmla="*/ 20 w 40"/>
                <a:gd name="T9" fmla="*/ 0 h 186"/>
                <a:gd name="T10" fmla="*/ 40 w 40"/>
                <a:gd name="T11" fmla="*/ 19 h 186"/>
                <a:gd name="T12" fmla="*/ 37 w 40"/>
                <a:gd name="T13" fmla="*/ 186 h 186"/>
                <a:gd name="T14" fmla="*/ 37 w 40"/>
                <a:gd name="T15" fmla="*/ 186 h 186"/>
                <a:gd name="T16" fmla="*/ 3 w 40"/>
                <a:gd name="T17" fmla="*/ 186 h 186"/>
                <a:gd name="T18" fmla="*/ 3 w 40"/>
                <a:gd name="T19" fmla="*/ 69 h 186"/>
                <a:gd name="T20" fmla="*/ 37 w 40"/>
                <a:gd name="T21" fmla="*/ 69 h 186"/>
                <a:gd name="T22" fmla="*/ 37 w 40"/>
                <a:gd name="T23" fmla="*/ 186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0" h="186">
                  <a:moveTo>
                    <a:pt x="40" y="19"/>
                  </a:moveTo>
                  <a:lnTo>
                    <a:pt x="40" y="19"/>
                  </a:lnTo>
                  <a:cubicBezTo>
                    <a:pt x="40" y="30"/>
                    <a:pt x="31" y="39"/>
                    <a:pt x="20" y="39"/>
                  </a:cubicBez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19"/>
                  </a:cubicBezTo>
                  <a:close/>
                  <a:moveTo>
                    <a:pt x="37" y="186"/>
                  </a:moveTo>
                  <a:lnTo>
                    <a:pt x="37" y="186"/>
                  </a:lnTo>
                  <a:lnTo>
                    <a:pt x="3" y="186"/>
                  </a:lnTo>
                  <a:lnTo>
                    <a:pt x="3" y="69"/>
                  </a:lnTo>
                  <a:lnTo>
                    <a:pt x="37" y="69"/>
                  </a:lnTo>
                  <a:lnTo>
                    <a:pt x="37" y="186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" name="Freeform 20"/>
            <p:cNvSpPr>
              <a:spLocks/>
            </p:cNvSpPr>
            <p:nvPr userDrawn="1"/>
          </p:nvSpPr>
          <p:spPr bwMode="auto">
            <a:xfrm>
              <a:off x="5516" y="3010"/>
              <a:ext cx="45" cy="66"/>
            </a:xfrm>
            <a:custGeom>
              <a:avLst/>
              <a:gdLst>
                <a:gd name="T0" fmla="*/ 67 w 87"/>
                <a:gd name="T1" fmla="*/ 31 h 125"/>
                <a:gd name="T2" fmla="*/ 67 w 87"/>
                <a:gd name="T3" fmla="*/ 31 h 125"/>
                <a:gd name="T4" fmla="*/ 49 w 87"/>
                <a:gd name="T5" fmla="*/ 23 h 125"/>
                <a:gd name="T6" fmla="*/ 38 w 87"/>
                <a:gd name="T7" fmla="*/ 33 h 125"/>
                <a:gd name="T8" fmla="*/ 62 w 87"/>
                <a:gd name="T9" fmla="*/ 49 h 125"/>
                <a:gd name="T10" fmla="*/ 87 w 87"/>
                <a:gd name="T11" fmla="*/ 83 h 125"/>
                <a:gd name="T12" fmla="*/ 41 w 87"/>
                <a:gd name="T13" fmla="*/ 125 h 125"/>
                <a:gd name="T14" fmla="*/ 0 w 87"/>
                <a:gd name="T15" fmla="*/ 105 h 125"/>
                <a:gd name="T16" fmla="*/ 15 w 87"/>
                <a:gd name="T17" fmla="*/ 85 h 125"/>
                <a:gd name="T18" fmla="*/ 40 w 87"/>
                <a:gd name="T19" fmla="*/ 99 h 125"/>
                <a:gd name="T20" fmla="*/ 53 w 87"/>
                <a:gd name="T21" fmla="*/ 86 h 125"/>
                <a:gd name="T22" fmla="*/ 30 w 87"/>
                <a:gd name="T23" fmla="*/ 68 h 125"/>
                <a:gd name="T24" fmla="*/ 6 w 87"/>
                <a:gd name="T25" fmla="*/ 38 h 125"/>
                <a:gd name="T26" fmla="*/ 44 w 87"/>
                <a:gd name="T27" fmla="*/ 0 h 125"/>
                <a:gd name="T28" fmla="*/ 81 w 87"/>
                <a:gd name="T29" fmla="*/ 12 h 125"/>
                <a:gd name="T30" fmla="*/ 67 w 87"/>
                <a:gd name="T31" fmla="*/ 31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87" h="125">
                  <a:moveTo>
                    <a:pt x="67" y="31"/>
                  </a:moveTo>
                  <a:lnTo>
                    <a:pt x="67" y="31"/>
                  </a:lnTo>
                  <a:cubicBezTo>
                    <a:pt x="62" y="27"/>
                    <a:pt x="56" y="23"/>
                    <a:pt x="49" y="23"/>
                  </a:cubicBezTo>
                  <a:cubicBezTo>
                    <a:pt x="44" y="23"/>
                    <a:pt x="38" y="27"/>
                    <a:pt x="38" y="33"/>
                  </a:cubicBezTo>
                  <a:cubicBezTo>
                    <a:pt x="38" y="42"/>
                    <a:pt x="51" y="44"/>
                    <a:pt x="62" y="49"/>
                  </a:cubicBezTo>
                  <a:cubicBezTo>
                    <a:pt x="75" y="55"/>
                    <a:pt x="87" y="63"/>
                    <a:pt x="87" y="83"/>
                  </a:cubicBezTo>
                  <a:cubicBezTo>
                    <a:pt x="87" y="109"/>
                    <a:pt x="66" y="125"/>
                    <a:pt x="41" y="125"/>
                  </a:cubicBezTo>
                  <a:cubicBezTo>
                    <a:pt x="25" y="125"/>
                    <a:pt x="10" y="117"/>
                    <a:pt x="0" y="105"/>
                  </a:cubicBezTo>
                  <a:lnTo>
                    <a:pt x="15" y="85"/>
                  </a:lnTo>
                  <a:cubicBezTo>
                    <a:pt x="21" y="92"/>
                    <a:pt x="30" y="99"/>
                    <a:pt x="40" y="99"/>
                  </a:cubicBezTo>
                  <a:cubicBezTo>
                    <a:pt x="47" y="99"/>
                    <a:pt x="53" y="94"/>
                    <a:pt x="53" y="86"/>
                  </a:cubicBezTo>
                  <a:cubicBezTo>
                    <a:pt x="53" y="76"/>
                    <a:pt x="41" y="73"/>
                    <a:pt x="30" y="68"/>
                  </a:cubicBezTo>
                  <a:cubicBezTo>
                    <a:pt x="18" y="63"/>
                    <a:pt x="6" y="57"/>
                    <a:pt x="6" y="38"/>
                  </a:cubicBezTo>
                  <a:cubicBezTo>
                    <a:pt x="6" y="16"/>
                    <a:pt x="22" y="0"/>
                    <a:pt x="44" y="0"/>
                  </a:cubicBezTo>
                  <a:cubicBezTo>
                    <a:pt x="56" y="0"/>
                    <a:pt x="72" y="4"/>
                    <a:pt x="81" y="12"/>
                  </a:cubicBezTo>
                  <a:lnTo>
                    <a:pt x="67" y="31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84780799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75046" y="74974"/>
            <a:ext cx="9004299" cy="499917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60000" y="1318446"/>
            <a:ext cx="8424000" cy="38382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2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add section title/ number etc., delete if not needed</a:t>
            </a:r>
            <a:endParaRPr lang="en-GB" dirty="0"/>
          </a:p>
        </p:txBody>
      </p:sp>
      <p:sp>
        <p:nvSpPr>
          <p:cNvPr id="6" name="Title 1"/>
          <p:cNvSpPr>
            <a:spLocks noGrp="1"/>
          </p:cNvSpPr>
          <p:nvPr>
            <p:ph type="ctrTitle" hasCustomPrompt="1"/>
          </p:nvPr>
        </p:nvSpPr>
        <p:spPr>
          <a:xfrm>
            <a:off x="360000" y="2112257"/>
            <a:ext cx="8424000" cy="1614462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36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headline statement </a:t>
            </a:r>
            <a:br>
              <a:rPr lang="en-US" dirty="0"/>
            </a:br>
            <a:r>
              <a:rPr lang="en-US" dirty="0"/>
              <a:t>or section title. Refrain from using </a:t>
            </a:r>
            <a:br>
              <a:rPr lang="en-US" dirty="0"/>
            </a:br>
            <a:r>
              <a:rPr lang="en-US" dirty="0"/>
              <a:t>more than 3 lines of text.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1817225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Light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75046" y="74974"/>
            <a:ext cx="9004299" cy="499917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60000" y="1318446"/>
            <a:ext cx="8424000" cy="38382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200" b="1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add section title/ number etc., delete if not needed</a:t>
            </a:r>
            <a:endParaRPr lang="en-GB" dirty="0"/>
          </a:p>
        </p:txBody>
      </p:sp>
      <p:sp>
        <p:nvSpPr>
          <p:cNvPr id="7" name="Title 1"/>
          <p:cNvSpPr>
            <a:spLocks noGrp="1"/>
          </p:cNvSpPr>
          <p:nvPr>
            <p:ph type="ctrTitle" hasCustomPrompt="1"/>
          </p:nvPr>
        </p:nvSpPr>
        <p:spPr>
          <a:xfrm>
            <a:off x="360000" y="2112257"/>
            <a:ext cx="8424000" cy="1614462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36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add headline statement </a:t>
            </a:r>
            <a:br>
              <a:rPr lang="en-US" dirty="0"/>
            </a:br>
            <a:r>
              <a:rPr lang="en-US" dirty="0"/>
              <a:t>or section title. Refrain from using </a:t>
            </a:r>
            <a:br>
              <a:rPr lang="en-US" dirty="0"/>
            </a:br>
            <a:r>
              <a:rPr lang="en-US" dirty="0"/>
              <a:t>more than 3 lines of text.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5056340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60000" y="1318446"/>
            <a:ext cx="8424000" cy="38382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200" b="1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add section title/ number etc., delete if not needed</a:t>
            </a:r>
            <a:endParaRPr lang="en-GB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360000" y="2112257"/>
            <a:ext cx="8424000" cy="1614462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36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add headline statement </a:t>
            </a:r>
            <a:br>
              <a:rPr lang="en-US" dirty="0"/>
            </a:br>
            <a:r>
              <a:rPr lang="en-US" dirty="0"/>
              <a:t>or section title. Refrain from using </a:t>
            </a:r>
            <a:br>
              <a:rPr lang="en-US" dirty="0"/>
            </a:br>
            <a:r>
              <a:rPr lang="en-US" dirty="0"/>
              <a:t>more than 3 lines of text.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9576099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72000" y="54000"/>
            <a:ext cx="9000000" cy="50355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60000" y="1318446"/>
            <a:ext cx="8424000" cy="38382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2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add section title/ number etc., delete if not needed</a:t>
            </a:r>
            <a:endParaRPr lang="en-GB" dirty="0"/>
          </a:p>
        </p:txBody>
      </p:sp>
      <p:sp>
        <p:nvSpPr>
          <p:cNvPr id="11" name="Title 1"/>
          <p:cNvSpPr>
            <a:spLocks noGrp="1"/>
          </p:cNvSpPr>
          <p:nvPr>
            <p:ph type="ctrTitle" hasCustomPrompt="1"/>
          </p:nvPr>
        </p:nvSpPr>
        <p:spPr>
          <a:xfrm>
            <a:off x="360000" y="2112257"/>
            <a:ext cx="8424000" cy="1614462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36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headline statement </a:t>
            </a:r>
            <a:br>
              <a:rPr lang="en-US" dirty="0"/>
            </a:br>
            <a:r>
              <a:rPr lang="en-US" dirty="0"/>
              <a:t>or section title. Refrain from using </a:t>
            </a:r>
            <a:br>
              <a:rPr lang="en-US" dirty="0"/>
            </a:br>
            <a:r>
              <a:rPr lang="en-US" dirty="0"/>
              <a:t>more than 3 lines of text.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9776503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Bl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75046" y="74974"/>
            <a:ext cx="9004299" cy="499917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60000" y="1318446"/>
            <a:ext cx="8424000" cy="38382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2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add section title/ number etc., delete if not needed</a:t>
            </a:r>
            <a:endParaRPr lang="en-GB" dirty="0"/>
          </a:p>
        </p:txBody>
      </p:sp>
      <p:sp>
        <p:nvSpPr>
          <p:cNvPr id="7" name="Title 1"/>
          <p:cNvSpPr>
            <a:spLocks noGrp="1"/>
          </p:cNvSpPr>
          <p:nvPr>
            <p:ph type="ctrTitle" hasCustomPrompt="1"/>
          </p:nvPr>
        </p:nvSpPr>
        <p:spPr>
          <a:xfrm>
            <a:off x="360000" y="2112257"/>
            <a:ext cx="8424000" cy="1614462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36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headline statement </a:t>
            </a:r>
            <a:br>
              <a:rPr lang="en-US" dirty="0"/>
            </a:br>
            <a:r>
              <a:rPr lang="en-US" dirty="0"/>
              <a:t>or section title. Refrain from using </a:t>
            </a:r>
            <a:br>
              <a:rPr lang="en-US" dirty="0"/>
            </a:br>
            <a:r>
              <a:rPr lang="en-US" dirty="0"/>
              <a:t>more than 3 lines of text.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9442781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Break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 hasCustomPrompt="1"/>
          </p:nvPr>
        </p:nvSpPr>
        <p:spPr>
          <a:xfrm>
            <a:off x="94072" y="94080"/>
            <a:ext cx="8961028" cy="4962108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baseline="0"/>
            </a:lvl1pPr>
          </a:lstStyle>
          <a:p>
            <a:pPr lvl="0"/>
            <a:r>
              <a:rPr lang="en-US" dirty="0"/>
              <a:t>Temporarily re-order layers to access image layer. Click on icon to add background image. Send image layer to back.</a:t>
            </a:r>
          </a:p>
        </p:txBody>
      </p:sp>
      <p:sp>
        <p:nvSpPr>
          <p:cNvPr id="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60000" y="1318446"/>
            <a:ext cx="8424000" cy="38382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200" b="1" baseline="0">
                <a:solidFill>
                  <a:schemeClr val="bg1"/>
                </a:solidFill>
                <a:effectLst>
                  <a:outerShdw blurRad="254000" dir="2700000" algn="tl" rotWithShape="0">
                    <a:srgbClr val="000000">
                      <a:alpha val="7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add section title/ number etc., delete if not needed</a:t>
            </a:r>
            <a:endParaRPr lang="en-GB" dirty="0"/>
          </a:p>
        </p:txBody>
      </p:sp>
      <p:sp>
        <p:nvSpPr>
          <p:cNvPr id="7" name="Title 1"/>
          <p:cNvSpPr>
            <a:spLocks noGrp="1"/>
          </p:cNvSpPr>
          <p:nvPr>
            <p:ph type="ctrTitle" hasCustomPrompt="1"/>
          </p:nvPr>
        </p:nvSpPr>
        <p:spPr>
          <a:xfrm>
            <a:off x="360000" y="2112257"/>
            <a:ext cx="8424000" cy="1614462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3600" baseline="0">
                <a:solidFill>
                  <a:schemeClr val="bg1"/>
                </a:solidFill>
                <a:effectLst>
                  <a:outerShdw blurRad="254000" dir="2700000" algn="tl" rotWithShape="0">
                    <a:srgbClr val="000000">
                      <a:alpha val="70000"/>
                    </a:srgbClr>
                  </a:outerShdw>
                </a:effectLst>
              </a:defRPr>
            </a:lvl1pPr>
          </a:lstStyle>
          <a:p>
            <a:r>
              <a:rPr lang="en-US" dirty="0"/>
              <a:t>Click to add headline statement </a:t>
            </a:r>
            <a:br>
              <a:rPr lang="en-US" dirty="0"/>
            </a:br>
            <a:r>
              <a:rPr lang="en-US" dirty="0"/>
              <a:t>or section title. Refrain from using </a:t>
            </a:r>
            <a:br>
              <a:rPr lang="en-US" dirty="0"/>
            </a:br>
            <a:r>
              <a:rPr lang="en-US" dirty="0"/>
              <a:t>more than 3 lines of text.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7645547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3508E-BA82-4E08-917E-1AFB0980F81C}" type="datetimeFigureOut">
              <a:rPr lang="en-US" smtClean="0"/>
              <a:t>5/1/2018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© 2016 Kodak Alaris Inc.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EDEC3-62C2-4363-BB26-E6EA1895165E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77590528"/>
      </p:ext>
    </p:extLst>
  </p:cSld>
  <p:clrMapOvr>
    <a:masterClrMapping/>
  </p:clrMapOvr>
  <p:hf hd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3508E-BA82-4E08-917E-1AFB0980F81C}" type="datetimeFigureOut">
              <a:rPr lang="en-US" smtClean="0"/>
              <a:t>5/1/2018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© 2016 Kodak Alaris Inc.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EDEC3-62C2-4363-BB26-E6EA1895165E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92088325"/>
      </p:ext>
    </p:extLst>
  </p:cSld>
  <p:clrMapOvr>
    <a:masterClrMapping/>
  </p:clrMapOvr>
  <p:hf hdr="0" dt="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3508E-BA82-4E08-917E-1AFB0980F81C}" type="datetimeFigureOut">
              <a:rPr lang="en-US" smtClean="0"/>
              <a:t>5/1/2018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© 2016 Kodak Alaris Inc.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EDEC3-62C2-4363-BB26-E6EA1895165E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87255276"/>
      </p:ext>
    </p:extLst>
  </p:cSld>
  <p:clrMapOvr>
    <a:masterClrMapping/>
  </p:clrMapOvr>
  <p:hf hdr="0" dt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3508E-BA82-4E08-917E-1AFB0980F81C}" type="datetimeFigureOut">
              <a:rPr lang="en-US" smtClean="0"/>
              <a:t>5/1/2018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© 2016 Kodak Alaris Inc.</a:t>
            </a:r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EDEC3-62C2-4363-BB26-E6EA1895165E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56954418"/>
      </p:ext>
    </p:extLst>
  </p:cSld>
  <p:clrMapOvr>
    <a:masterClrMapping/>
  </p:clrMapOvr>
  <p:hf hdr="0" dt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3508E-BA82-4E08-917E-1AFB0980F81C}" type="datetimeFigureOut">
              <a:rPr lang="en-US" smtClean="0"/>
              <a:t>5/1/2018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© 2016 Kodak Alaris Inc.</a:t>
            </a:r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EDEC3-62C2-4363-BB26-E6EA1895165E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28526920"/>
      </p:ext>
    </p:extLst>
  </p:cSld>
  <p:clrMapOvr>
    <a:masterClrMapping/>
  </p:clrMapOvr>
  <p:hf hdr="0" dt="0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3508E-BA82-4E08-917E-1AFB0980F81C}" type="datetimeFigureOut">
              <a:rPr lang="en-US" smtClean="0"/>
              <a:t>5/1/2018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© 2016 Kodak Alaris Inc.</a:t>
            </a:r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EDEC3-62C2-4363-BB26-E6EA1895165E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11856617"/>
      </p:ext>
    </p:extLst>
  </p:cSld>
  <p:clrMapOvr>
    <a:masterClrMapping/>
  </p:clrMapOvr>
  <p:hf hdr="0" dt="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3508E-BA82-4E08-917E-1AFB0980F81C}" type="datetimeFigureOut">
              <a:rPr lang="en-US" smtClean="0"/>
              <a:t>5/1/2018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© 2016 Kodak Alaris Inc.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EDEC3-62C2-4363-BB26-E6EA1895165E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47693454"/>
      </p:ext>
    </p:extLst>
  </p:cSld>
  <p:clrMapOvr>
    <a:masterClrMapping/>
  </p:clrMapOvr>
  <p:hf hdr="0" dt="0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3508E-BA82-4E08-917E-1AFB0980F81C}" type="datetimeFigureOut">
              <a:rPr lang="en-US" smtClean="0"/>
              <a:t>5/1/2018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© 2016 Kodak Alaris Inc.</a:t>
            </a:r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EDEC3-62C2-4363-BB26-E6EA1895165E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44874009"/>
      </p:ext>
    </p:extLst>
  </p:cSld>
  <p:clrMapOvr>
    <a:masterClrMapping/>
  </p:clrMapOvr>
  <p:hf hdr="0" dt="0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3508E-BA82-4E08-917E-1AFB0980F81C}" type="datetimeFigureOut">
              <a:rPr lang="en-US" smtClean="0"/>
              <a:t>5/1/2018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© 2016 Kodak Alaris Inc.</a:t>
            </a:r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EDEC3-62C2-4363-BB26-E6EA1895165E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04932778"/>
      </p:ext>
    </p:extLst>
  </p:cSld>
  <p:clrMapOvr>
    <a:masterClrMapping/>
  </p:clrMapOvr>
  <p:hf hdr="0" dt="0"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3508E-BA82-4E08-917E-1AFB0980F81C}" type="datetimeFigureOut">
              <a:rPr lang="en-US" smtClean="0"/>
              <a:t>5/1/2018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© 2016 Kodak Alaris Inc.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EDEC3-62C2-4363-BB26-E6EA1895165E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43368877"/>
      </p:ext>
    </p:extLst>
  </p:cSld>
  <p:clrMapOvr>
    <a:masterClrMapping/>
  </p:clrMapOvr>
  <p:hf hdr="0" dt="0"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3508E-BA82-4E08-917E-1AFB0980F81C}" type="datetimeFigureOut">
              <a:rPr lang="en-US" smtClean="0"/>
              <a:t>5/1/2018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© 2016 Kodak Alaris Inc.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EDEC3-62C2-4363-BB26-E6EA1895165E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75458725"/>
      </p:ext>
    </p:extLst>
  </p:cSld>
  <p:clrMapOvr>
    <a:masterClrMapping/>
  </p:clrMapOvr>
  <p:hf hdr="0" dt="0"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Break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75046" y="74974"/>
            <a:ext cx="9004299" cy="499917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60000" y="1318446"/>
            <a:ext cx="8424000" cy="38382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2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add section title/ number etc., delete if not needed</a:t>
            </a:r>
            <a:endParaRPr lang="en-GB" dirty="0"/>
          </a:p>
        </p:txBody>
      </p:sp>
      <p:sp>
        <p:nvSpPr>
          <p:cNvPr id="6" name="Title 1"/>
          <p:cNvSpPr>
            <a:spLocks noGrp="1"/>
          </p:cNvSpPr>
          <p:nvPr>
            <p:ph type="ctrTitle" hasCustomPrompt="1"/>
          </p:nvPr>
        </p:nvSpPr>
        <p:spPr>
          <a:xfrm>
            <a:off x="360000" y="2112257"/>
            <a:ext cx="8424000" cy="1614462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36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headline statement </a:t>
            </a:r>
            <a:br>
              <a:rPr lang="en-US" dirty="0"/>
            </a:br>
            <a:r>
              <a:rPr lang="en-US" dirty="0"/>
              <a:t>or section title. Refrain from using </a:t>
            </a:r>
            <a:br>
              <a:rPr lang="en-US" dirty="0"/>
            </a:br>
            <a:r>
              <a:rPr lang="en-US" dirty="0"/>
              <a:t>more than 3 lines of text.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4656722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Break Light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75046" y="74974"/>
            <a:ext cx="9004299" cy="499917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60000" y="1318446"/>
            <a:ext cx="8424000" cy="38382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200" b="1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add section title/ number etc., delete if not needed</a:t>
            </a:r>
            <a:endParaRPr lang="en-GB" dirty="0"/>
          </a:p>
        </p:txBody>
      </p:sp>
      <p:sp>
        <p:nvSpPr>
          <p:cNvPr id="7" name="Title 1"/>
          <p:cNvSpPr>
            <a:spLocks noGrp="1"/>
          </p:cNvSpPr>
          <p:nvPr>
            <p:ph type="ctrTitle" hasCustomPrompt="1"/>
          </p:nvPr>
        </p:nvSpPr>
        <p:spPr>
          <a:xfrm>
            <a:off x="360000" y="2112257"/>
            <a:ext cx="8424000" cy="1614462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36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add headline statement </a:t>
            </a:r>
            <a:br>
              <a:rPr lang="en-US" dirty="0"/>
            </a:br>
            <a:r>
              <a:rPr lang="en-US" dirty="0"/>
              <a:t>or section title. Refrain from using </a:t>
            </a:r>
            <a:br>
              <a:rPr lang="en-US" dirty="0"/>
            </a:br>
            <a:r>
              <a:rPr lang="en-US" dirty="0"/>
              <a:t>more than 3 lines of text.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451958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8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.xml"/><Relationship Id="rId3" Type="http://schemas.openxmlformats.org/officeDocument/2006/relationships/slideLayout" Target="../slideLayouts/slideLayout11.xml"/><Relationship Id="rId7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11" Type="http://schemas.openxmlformats.org/officeDocument/2006/relationships/theme" Target="../theme/theme4.xml"/><Relationship Id="rId5" Type="http://schemas.openxmlformats.org/officeDocument/2006/relationships/slideLayout" Target="../slideLayouts/slideLayout13.xml"/><Relationship Id="rId10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2.xml"/><Relationship Id="rId9" Type="http://schemas.openxmlformats.org/officeDocument/2006/relationships/slideLayout" Target="../slideLayouts/slideLayout17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1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22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theme" Target="../theme/theme6.xml"/><Relationship Id="rId5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6.xml"/></Relationships>
</file>

<file path=ppt/slideMasters/_rels/slideMaster7.xml.rels><?xml version="1.0" encoding="UTF-8" standalone="yes"?>
<Relationships xmlns="http://schemas.openxmlformats.org/package/2006/relationships"><Relationship Id="rId2" Type="http://schemas.openxmlformats.org/officeDocument/2006/relationships/theme" Target="../theme/theme7.xml"/><Relationship Id="rId1" Type="http://schemas.openxmlformats.org/officeDocument/2006/relationships/slideLayout" Target="../slideLayouts/slideLayout28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.xml"/><Relationship Id="rId13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1.xml"/><Relationship Id="rId7" Type="http://schemas.openxmlformats.org/officeDocument/2006/relationships/slideLayout" Target="../slideLayouts/slideLayout35.xml"/><Relationship Id="rId12" Type="http://schemas.openxmlformats.org/officeDocument/2006/relationships/slideLayout" Target="../slideLayouts/slideLayout40.xml"/><Relationship Id="rId2" Type="http://schemas.openxmlformats.org/officeDocument/2006/relationships/slideLayout" Target="../slideLayouts/slideLayout30.xml"/><Relationship Id="rId1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4.xml"/><Relationship Id="rId11" Type="http://schemas.openxmlformats.org/officeDocument/2006/relationships/slideLayout" Target="../slideLayouts/slideLayout39.xml"/><Relationship Id="rId5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7.xml"/><Relationship Id="rId14" Type="http://schemas.openxmlformats.org/officeDocument/2006/relationships/theme" Target="../theme/theme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34209" y="4798568"/>
            <a:ext cx="2895600" cy="90000"/>
          </a:xfrm>
          <a:prstGeom prst="rect">
            <a:avLst/>
          </a:prstGeom>
        </p:spPr>
        <p:txBody>
          <a:bodyPr lIns="0" tIns="0" rIns="0" bIns="0"/>
          <a:lstStyle>
            <a:lvl1pPr>
              <a:defRPr sz="6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© 2016 Kodak </a:t>
            </a:r>
            <a:r>
              <a:rPr lang="en-GB" dirty="0" err="1"/>
              <a:t>Alaris</a:t>
            </a:r>
            <a:r>
              <a:rPr lang="en-GB" dirty="0"/>
              <a:t> Inc.</a:t>
            </a: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360000" y="4798568"/>
            <a:ext cx="261257" cy="900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F9EEDEC3-62C2-4363-BB26-E6EA1895165E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2" name="Title Placeholder 11"/>
          <p:cNvSpPr>
            <a:spLocks noGrp="1"/>
          </p:cNvSpPr>
          <p:nvPr>
            <p:ph type="title"/>
          </p:nvPr>
        </p:nvSpPr>
        <p:spPr>
          <a:xfrm>
            <a:off x="360000" y="301345"/>
            <a:ext cx="8424000" cy="8352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dirty="0"/>
              <a:t>Click to add page title here, refrain from using more than one line</a:t>
            </a:r>
            <a:endParaRPr lang="en-GB" dirty="0"/>
          </a:p>
        </p:txBody>
      </p:sp>
      <p:sp>
        <p:nvSpPr>
          <p:cNvPr id="14" name="Text Placeholder 13"/>
          <p:cNvSpPr>
            <a:spLocks noGrp="1"/>
          </p:cNvSpPr>
          <p:nvPr>
            <p:ph type="body" idx="1"/>
          </p:nvPr>
        </p:nvSpPr>
        <p:spPr>
          <a:xfrm>
            <a:off x="360000" y="1317625"/>
            <a:ext cx="8424000" cy="331358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Click to add sub-header text. Indent for secondary levels and bullets. Or use buttons to add content, </a:t>
            </a:r>
          </a:p>
          <a:p>
            <a:pPr lvl="1"/>
            <a:r>
              <a:rPr lang="en-US" dirty="0"/>
              <a:t>Indent Level 1—Body copy</a:t>
            </a:r>
          </a:p>
          <a:p>
            <a:pPr lvl="2"/>
            <a:r>
              <a:rPr lang="en-US" dirty="0"/>
              <a:t>Indent Level 2—Bullets start here</a:t>
            </a:r>
          </a:p>
          <a:p>
            <a:pPr lvl="3"/>
            <a:r>
              <a:rPr lang="en-US" dirty="0"/>
              <a:t>Third level</a:t>
            </a:r>
          </a:p>
          <a:p>
            <a:pPr lvl="4"/>
            <a:r>
              <a:rPr lang="en-US" dirty="0"/>
              <a:t>Fourth level</a:t>
            </a:r>
          </a:p>
          <a:p>
            <a:pPr lvl="5"/>
            <a:r>
              <a:rPr lang="en-US" dirty="0"/>
              <a:t>Fifth level</a:t>
            </a:r>
          </a:p>
          <a:p>
            <a:pPr lvl="6"/>
            <a:r>
              <a:rPr lang="en-US" dirty="0"/>
              <a:t>Sixth level</a:t>
            </a:r>
          </a:p>
          <a:p>
            <a:pPr lvl="7"/>
            <a:r>
              <a:rPr lang="en-US" dirty="0"/>
              <a:t>Seventh level</a:t>
            </a:r>
          </a:p>
          <a:p>
            <a:pPr lvl="8"/>
            <a:r>
              <a:rPr lang="en-US" dirty="0"/>
              <a:t>Eighth level</a:t>
            </a:r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78292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3" r:id="rId1"/>
    <p:sldLayoutId id="2147484044" r:id="rId2"/>
  </p:sldLayoutIdLst>
  <p:hf hdr="0" dt="0"/>
  <p:txStyles>
    <p:titleStyle>
      <a:lvl1pPr algn="l" defTabSz="914400" rtl="0" eaLnBrk="1" latinLnBrk="0" hangingPunct="1">
        <a:spcBef>
          <a:spcPct val="0"/>
        </a:spcBef>
        <a:buNone/>
        <a:defRPr sz="2200" kern="1200" baseline="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0" marR="0" indent="0" algn="l" defTabSz="457200" rtl="0" eaLnBrk="1" fontAlgn="auto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 typeface="Arial" panose="020B0604020202020204" pitchFamily="34" charset="0"/>
        <a:buNone/>
        <a:tabLst/>
        <a:defRPr sz="1200" b="1" kern="1200" baseline="0">
          <a:solidFill>
            <a:schemeClr val="accent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0" indent="0" algn="l" defTabSz="914400" rtl="0" eaLnBrk="1" latinLnBrk="0" hangingPunct="1">
        <a:spcBef>
          <a:spcPct val="20000"/>
        </a:spcBef>
        <a:buFont typeface="Arial" panose="020B0604020202020204" pitchFamily="34" charset="0"/>
        <a:buNone/>
        <a:defRPr sz="1200" kern="1200" baseline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80975" indent="-180975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355600" indent="-174625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536575" indent="-180975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719138" indent="-182563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6pPr>
      <a:lvl7pPr marL="900113" indent="-180975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7pPr>
      <a:lvl8pPr marL="1074738" indent="-174625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8pPr>
      <a:lvl9pPr marL="1255713" indent="-180975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34209" y="4798568"/>
            <a:ext cx="2895600" cy="90000"/>
          </a:xfrm>
          <a:prstGeom prst="rect">
            <a:avLst/>
          </a:prstGeom>
        </p:spPr>
        <p:txBody>
          <a:bodyPr lIns="0" tIns="0" rIns="0" bIns="0"/>
          <a:lstStyle>
            <a:lvl1pPr>
              <a:defRPr sz="6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© 2016 Kodak </a:t>
            </a:r>
            <a:r>
              <a:rPr lang="en-GB" dirty="0" err="1"/>
              <a:t>Alaris</a:t>
            </a:r>
            <a:r>
              <a:rPr lang="en-GB" dirty="0"/>
              <a:t> Inc.</a:t>
            </a: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360000" y="4798568"/>
            <a:ext cx="261257" cy="900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F9EEDEC3-62C2-4363-BB26-E6EA1895165E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2" name="Title Placeholder 11"/>
          <p:cNvSpPr>
            <a:spLocks noGrp="1"/>
          </p:cNvSpPr>
          <p:nvPr>
            <p:ph type="title"/>
          </p:nvPr>
        </p:nvSpPr>
        <p:spPr>
          <a:xfrm>
            <a:off x="360000" y="301345"/>
            <a:ext cx="8424000" cy="8352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dirty="0"/>
              <a:t>Click to add page title here, refrain from using more than one line</a:t>
            </a:r>
            <a:endParaRPr lang="en-GB" dirty="0"/>
          </a:p>
        </p:txBody>
      </p:sp>
      <p:sp>
        <p:nvSpPr>
          <p:cNvPr id="14" name="Text Placeholder 13"/>
          <p:cNvSpPr>
            <a:spLocks noGrp="1"/>
          </p:cNvSpPr>
          <p:nvPr>
            <p:ph type="body" idx="1"/>
          </p:nvPr>
        </p:nvSpPr>
        <p:spPr>
          <a:xfrm>
            <a:off x="360000" y="1317625"/>
            <a:ext cx="8424000" cy="331358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Click to add sub-header text. Indent for secondary levels and bullets. Or use buttons to add content, </a:t>
            </a:r>
          </a:p>
          <a:p>
            <a:pPr lvl="1"/>
            <a:r>
              <a:rPr lang="en-US" dirty="0"/>
              <a:t>Indent Level 1—Body copy</a:t>
            </a:r>
          </a:p>
          <a:p>
            <a:pPr lvl="2"/>
            <a:r>
              <a:rPr lang="en-US" dirty="0"/>
              <a:t>Indent Level 2—Bullets start here</a:t>
            </a:r>
          </a:p>
          <a:p>
            <a:pPr lvl="3"/>
            <a:r>
              <a:rPr lang="en-US" dirty="0"/>
              <a:t>Third level</a:t>
            </a:r>
          </a:p>
          <a:p>
            <a:pPr lvl="4"/>
            <a:r>
              <a:rPr lang="en-US" dirty="0"/>
              <a:t>Fourth level</a:t>
            </a:r>
          </a:p>
          <a:p>
            <a:pPr lvl="5"/>
            <a:r>
              <a:rPr lang="en-US" dirty="0"/>
              <a:t>Fifth level</a:t>
            </a:r>
          </a:p>
          <a:p>
            <a:pPr lvl="6"/>
            <a:r>
              <a:rPr lang="en-US" dirty="0"/>
              <a:t>Sixth level</a:t>
            </a:r>
          </a:p>
          <a:p>
            <a:pPr lvl="7"/>
            <a:r>
              <a:rPr lang="en-US" dirty="0"/>
              <a:t>Seventh level</a:t>
            </a:r>
          </a:p>
          <a:p>
            <a:pPr lvl="8"/>
            <a:r>
              <a:rPr lang="en-US" dirty="0"/>
              <a:t>Eighth level</a:t>
            </a:r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60768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46" r:id="rId1"/>
    <p:sldLayoutId id="2147484047" r:id="rId2"/>
  </p:sldLayoutIdLst>
  <p:hf hdr="0" dt="0"/>
  <p:txStyles>
    <p:titleStyle>
      <a:lvl1pPr algn="l" defTabSz="914400" rtl="0" eaLnBrk="1" latinLnBrk="0" hangingPunct="1">
        <a:spcBef>
          <a:spcPct val="0"/>
        </a:spcBef>
        <a:buNone/>
        <a:defRPr sz="2200" kern="1200" baseline="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0" marR="0" indent="0" algn="l" defTabSz="457200" rtl="0" eaLnBrk="1" fontAlgn="auto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 typeface="Arial" panose="020B0604020202020204" pitchFamily="34" charset="0"/>
        <a:buNone/>
        <a:tabLst/>
        <a:defRPr sz="1200" b="1" kern="1200" baseline="0">
          <a:solidFill>
            <a:schemeClr val="accent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0" indent="0" algn="l" defTabSz="914400" rtl="0" eaLnBrk="1" latinLnBrk="0" hangingPunct="1">
        <a:spcBef>
          <a:spcPct val="20000"/>
        </a:spcBef>
        <a:buFont typeface="Arial" panose="020B0604020202020204" pitchFamily="34" charset="0"/>
        <a:buNone/>
        <a:defRPr sz="1200" kern="1200" baseline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80975" indent="-180975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355600" indent="-174625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536575" indent="-180975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719138" indent="-182563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6pPr>
      <a:lvl7pPr marL="900113" indent="-180975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7pPr>
      <a:lvl8pPr marL="1074738" indent="-174625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8pPr>
      <a:lvl9pPr marL="1255713" indent="-180975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34209" y="4798568"/>
            <a:ext cx="2895600" cy="90000"/>
          </a:xfrm>
          <a:prstGeom prst="rect">
            <a:avLst/>
          </a:prstGeom>
        </p:spPr>
        <p:txBody>
          <a:bodyPr lIns="0" tIns="0" rIns="0" bIns="0"/>
          <a:lstStyle>
            <a:lvl1pPr>
              <a:defRPr sz="6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© 2016 Kodak </a:t>
            </a:r>
            <a:r>
              <a:rPr lang="en-GB" dirty="0" err="1"/>
              <a:t>Alaris</a:t>
            </a:r>
            <a:r>
              <a:rPr lang="en-GB" dirty="0"/>
              <a:t> Inc.</a:t>
            </a: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360000" y="4798568"/>
            <a:ext cx="261257" cy="900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F9EEDEC3-62C2-4363-BB26-E6EA1895165E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2" name="Title Placeholder 11"/>
          <p:cNvSpPr>
            <a:spLocks noGrp="1"/>
          </p:cNvSpPr>
          <p:nvPr>
            <p:ph type="title"/>
          </p:nvPr>
        </p:nvSpPr>
        <p:spPr>
          <a:xfrm>
            <a:off x="360000" y="301345"/>
            <a:ext cx="8424000" cy="8352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dirty="0"/>
              <a:t>Click to add page title here, refrain from using more than one line</a:t>
            </a:r>
            <a:endParaRPr lang="en-GB" dirty="0"/>
          </a:p>
        </p:txBody>
      </p:sp>
      <p:sp>
        <p:nvSpPr>
          <p:cNvPr id="14" name="Text Placeholder 13"/>
          <p:cNvSpPr>
            <a:spLocks noGrp="1"/>
          </p:cNvSpPr>
          <p:nvPr>
            <p:ph type="body" idx="1"/>
          </p:nvPr>
        </p:nvSpPr>
        <p:spPr>
          <a:xfrm>
            <a:off x="360000" y="1317625"/>
            <a:ext cx="8424000" cy="331358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Click to add sub-header text. Indent for secondary levels and bullets. Or use buttons to add content, </a:t>
            </a:r>
          </a:p>
          <a:p>
            <a:pPr lvl="1"/>
            <a:r>
              <a:rPr lang="en-US" dirty="0"/>
              <a:t>Indent Level 1—Body copy</a:t>
            </a:r>
          </a:p>
          <a:p>
            <a:pPr lvl="2"/>
            <a:r>
              <a:rPr lang="en-US" dirty="0"/>
              <a:t>Indent Level 2—Bullets start here</a:t>
            </a:r>
          </a:p>
          <a:p>
            <a:pPr lvl="3"/>
            <a:r>
              <a:rPr lang="en-US" dirty="0"/>
              <a:t>Third level</a:t>
            </a:r>
          </a:p>
          <a:p>
            <a:pPr lvl="4"/>
            <a:r>
              <a:rPr lang="en-US" dirty="0"/>
              <a:t>Fourth level</a:t>
            </a:r>
          </a:p>
          <a:p>
            <a:pPr lvl="5"/>
            <a:r>
              <a:rPr lang="en-US" dirty="0"/>
              <a:t>Fifth level</a:t>
            </a:r>
          </a:p>
          <a:p>
            <a:pPr lvl="6"/>
            <a:r>
              <a:rPr lang="en-US" dirty="0"/>
              <a:t>Sixth level</a:t>
            </a:r>
          </a:p>
          <a:p>
            <a:pPr lvl="7"/>
            <a:r>
              <a:rPr lang="en-US" dirty="0"/>
              <a:t>Seventh level</a:t>
            </a:r>
          </a:p>
          <a:p>
            <a:pPr lvl="8"/>
            <a:r>
              <a:rPr lang="en-US" dirty="0"/>
              <a:t>Eighth level</a:t>
            </a:r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45153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8" r:id="rId1"/>
    <p:sldLayoutId id="2147484049" r:id="rId2"/>
    <p:sldLayoutId id="2147483879" r:id="rId3"/>
    <p:sldLayoutId id="2147484050" r:id="rId4"/>
  </p:sldLayoutIdLst>
  <p:hf hdr="0" dt="0"/>
  <p:txStyles>
    <p:titleStyle>
      <a:lvl1pPr algn="l" defTabSz="914400" rtl="0" eaLnBrk="1" latinLnBrk="0" hangingPunct="1">
        <a:spcBef>
          <a:spcPct val="0"/>
        </a:spcBef>
        <a:buNone/>
        <a:defRPr sz="2200" kern="1200" baseline="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0" marR="0" indent="0" algn="l" defTabSz="457200" rtl="0" eaLnBrk="1" fontAlgn="auto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 typeface="Arial" panose="020B0604020202020204" pitchFamily="34" charset="0"/>
        <a:buNone/>
        <a:tabLst/>
        <a:defRPr sz="1200" b="1" kern="1200" baseline="0">
          <a:solidFill>
            <a:schemeClr val="accent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0" indent="0" algn="l" defTabSz="914400" rtl="0" eaLnBrk="1" latinLnBrk="0" hangingPunct="1">
        <a:spcBef>
          <a:spcPct val="20000"/>
        </a:spcBef>
        <a:buFont typeface="Arial" panose="020B0604020202020204" pitchFamily="34" charset="0"/>
        <a:buNone/>
        <a:defRPr sz="1200" kern="1200" baseline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80975" indent="-180975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355600" indent="-174625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536575" indent="-180975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719138" indent="-182563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6pPr>
      <a:lvl7pPr marL="900113" indent="-180975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7pPr>
      <a:lvl8pPr marL="1074738" indent="-174625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8pPr>
      <a:lvl9pPr marL="1255713" indent="-180975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34209" y="4798568"/>
            <a:ext cx="2895600" cy="90000"/>
          </a:xfrm>
          <a:prstGeom prst="rect">
            <a:avLst/>
          </a:prstGeom>
        </p:spPr>
        <p:txBody>
          <a:bodyPr lIns="0" tIns="0" rIns="0" bIns="0"/>
          <a:lstStyle>
            <a:lvl1pPr>
              <a:defRPr sz="6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© 2016 Kodak </a:t>
            </a:r>
            <a:r>
              <a:rPr lang="en-GB" dirty="0" err="1"/>
              <a:t>Alaris</a:t>
            </a:r>
            <a:r>
              <a:rPr lang="en-GB" dirty="0"/>
              <a:t> Inc.</a:t>
            </a: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360000" y="4798568"/>
            <a:ext cx="261257" cy="900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F9EEDEC3-62C2-4363-BB26-E6EA1895165E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2" name="Title Placeholder 11"/>
          <p:cNvSpPr>
            <a:spLocks noGrp="1"/>
          </p:cNvSpPr>
          <p:nvPr>
            <p:ph type="title"/>
          </p:nvPr>
        </p:nvSpPr>
        <p:spPr>
          <a:xfrm>
            <a:off x="360000" y="301345"/>
            <a:ext cx="8424000" cy="8352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dirty="0"/>
              <a:t>Click to add page title here, refrain from using more than one line</a:t>
            </a:r>
            <a:endParaRPr lang="en-GB" dirty="0"/>
          </a:p>
        </p:txBody>
      </p:sp>
      <p:sp>
        <p:nvSpPr>
          <p:cNvPr id="14" name="Text Placeholder 13"/>
          <p:cNvSpPr>
            <a:spLocks noGrp="1"/>
          </p:cNvSpPr>
          <p:nvPr>
            <p:ph type="body" idx="1"/>
          </p:nvPr>
        </p:nvSpPr>
        <p:spPr>
          <a:xfrm>
            <a:off x="360000" y="1317625"/>
            <a:ext cx="8424000" cy="331358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Click to add sub-header text. Indent for secondary levels and bullets. Or use buttons to add content, </a:t>
            </a:r>
          </a:p>
          <a:p>
            <a:pPr lvl="1"/>
            <a:r>
              <a:rPr lang="en-US" dirty="0"/>
              <a:t>Indent Level 1—Body copy</a:t>
            </a:r>
          </a:p>
          <a:p>
            <a:pPr lvl="2"/>
            <a:r>
              <a:rPr lang="en-US" dirty="0"/>
              <a:t>Indent Level 2—Bullets start here</a:t>
            </a:r>
          </a:p>
          <a:p>
            <a:pPr lvl="3"/>
            <a:r>
              <a:rPr lang="en-US" dirty="0"/>
              <a:t>Third level</a:t>
            </a:r>
          </a:p>
          <a:p>
            <a:pPr lvl="4"/>
            <a:r>
              <a:rPr lang="en-US" dirty="0"/>
              <a:t>Fourth level</a:t>
            </a:r>
          </a:p>
          <a:p>
            <a:pPr lvl="5"/>
            <a:r>
              <a:rPr lang="en-US" dirty="0"/>
              <a:t>Fifth level</a:t>
            </a:r>
          </a:p>
          <a:p>
            <a:pPr lvl="6"/>
            <a:r>
              <a:rPr lang="en-US" dirty="0"/>
              <a:t>Sixth level</a:t>
            </a:r>
          </a:p>
          <a:p>
            <a:pPr lvl="7"/>
            <a:r>
              <a:rPr lang="en-US" dirty="0"/>
              <a:t>Seventh level</a:t>
            </a:r>
          </a:p>
          <a:p>
            <a:pPr lvl="8"/>
            <a:r>
              <a:rPr lang="en-US" dirty="0"/>
              <a:t>Eighth level</a:t>
            </a:r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9567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0" r:id="rId1"/>
    <p:sldLayoutId id="2147483911" r:id="rId2"/>
    <p:sldLayoutId id="2147483912" r:id="rId3"/>
    <p:sldLayoutId id="2147483913" r:id="rId4"/>
    <p:sldLayoutId id="2147483914" r:id="rId5"/>
    <p:sldLayoutId id="2147483915" r:id="rId6"/>
    <p:sldLayoutId id="2147483916" r:id="rId7"/>
    <p:sldLayoutId id="2147483917" r:id="rId8"/>
    <p:sldLayoutId id="2147483918" r:id="rId9"/>
    <p:sldLayoutId id="2147483919" r:id="rId10"/>
  </p:sldLayoutIdLst>
  <p:hf hdr="0" dt="0"/>
  <p:txStyles>
    <p:titleStyle>
      <a:lvl1pPr algn="l" defTabSz="914400" rtl="0" eaLnBrk="1" latinLnBrk="0" hangingPunct="1">
        <a:spcBef>
          <a:spcPct val="0"/>
        </a:spcBef>
        <a:buNone/>
        <a:defRPr sz="2200" kern="1200" baseline="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0" marR="0" indent="0" algn="l" defTabSz="457200" rtl="0" eaLnBrk="1" fontAlgn="auto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 typeface="Arial" panose="020B0604020202020204" pitchFamily="34" charset="0"/>
        <a:buNone/>
        <a:tabLst/>
        <a:defRPr sz="1200" b="1" kern="1200" baseline="0">
          <a:solidFill>
            <a:schemeClr val="accent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0" indent="0" algn="l" defTabSz="914400" rtl="0" eaLnBrk="1" latinLnBrk="0" hangingPunct="1">
        <a:spcBef>
          <a:spcPct val="20000"/>
        </a:spcBef>
        <a:buFont typeface="Arial" panose="020B0604020202020204" pitchFamily="34" charset="0"/>
        <a:buNone/>
        <a:defRPr sz="1200" kern="1200" baseline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80975" indent="-180975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355600" indent="-174625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536575" indent="-180975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719138" indent="-182563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6pPr>
      <a:lvl7pPr marL="900113" indent="-180975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7pPr>
      <a:lvl8pPr marL="1074738" indent="-174625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8pPr>
      <a:lvl9pPr marL="1255713" indent="-180975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34209" y="4798568"/>
            <a:ext cx="2895600" cy="90000"/>
          </a:xfrm>
          <a:prstGeom prst="rect">
            <a:avLst/>
          </a:prstGeom>
        </p:spPr>
        <p:txBody>
          <a:bodyPr lIns="0" tIns="0" rIns="0" bIns="0"/>
          <a:lstStyle>
            <a:lvl1pPr>
              <a:defRPr sz="6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© 2016 Kodak </a:t>
            </a:r>
            <a:r>
              <a:rPr lang="en-GB" dirty="0" err="1"/>
              <a:t>Alaris</a:t>
            </a:r>
            <a:r>
              <a:rPr lang="en-GB" dirty="0"/>
              <a:t> Inc.</a:t>
            </a: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360000" y="4798568"/>
            <a:ext cx="261257" cy="900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F9EEDEC3-62C2-4363-BB26-E6EA1895165E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2" name="Title Placeholder 11"/>
          <p:cNvSpPr>
            <a:spLocks noGrp="1"/>
          </p:cNvSpPr>
          <p:nvPr>
            <p:ph type="title"/>
          </p:nvPr>
        </p:nvSpPr>
        <p:spPr>
          <a:xfrm>
            <a:off x="360000" y="301345"/>
            <a:ext cx="8424000" cy="8352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dirty="0"/>
              <a:t>Click to add page title here, refrain from using more than one line</a:t>
            </a:r>
            <a:endParaRPr lang="en-GB" dirty="0"/>
          </a:p>
        </p:txBody>
      </p:sp>
      <p:sp>
        <p:nvSpPr>
          <p:cNvPr id="14" name="Text Placeholder 13"/>
          <p:cNvSpPr>
            <a:spLocks noGrp="1"/>
          </p:cNvSpPr>
          <p:nvPr>
            <p:ph type="body" idx="1"/>
          </p:nvPr>
        </p:nvSpPr>
        <p:spPr>
          <a:xfrm>
            <a:off x="360000" y="1317625"/>
            <a:ext cx="8424000" cy="331358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Click to add sub-header text. Indent for secondary levels and bullets. Or use buttons to add content, </a:t>
            </a:r>
          </a:p>
          <a:p>
            <a:pPr lvl="1"/>
            <a:r>
              <a:rPr lang="en-US" dirty="0"/>
              <a:t>Indent Level 1—Body copy</a:t>
            </a:r>
          </a:p>
          <a:p>
            <a:pPr lvl="2"/>
            <a:r>
              <a:rPr lang="en-US" dirty="0"/>
              <a:t>Indent Level 2—Bullets start here</a:t>
            </a:r>
          </a:p>
          <a:p>
            <a:pPr lvl="3"/>
            <a:r>
              <a:rPr lang="en-US" dirty="0"/>
              <a:t>Third level</a:t>
            </a:r>
          </a:p>
          <a:p>
            <a:pPr lvl="4"/>
            <a:r>
              <a:rPr lang="en-US" dirty="0"/>
              <a:t>Fourth level</a:t>
            </a:r>
          </a:p>
          <a:p>
            <a:pPr lvl="5"/>
            <a:r>
              <a:rPr lang="en-US" dirty="0"/>
              <a:t>Fifth level</a:t>
            </a:r>
          </a:p>
          <a:p>
            <a:pPr lvl="6"/>
            <a:r>
              <a:rPr lang="en-US" dirty="0"/>
              <a:t>Sixth level</a:t>
            </a:r>
          </a:p>
          <a:p>
            <a:pPr lvl="7"/>
            <a:r>
              <a:rPr lang="en-US" dirty="0"/>
              <a:t>Seventh level</a:t>
            </a:r>
          </a:p>
          <a:p>
            <a:pPr lvl="8"/>
            <a:r>
              <a:rPr lang="en-US" dirty="0"/>
              <a:t>Eighth level</a:t>
            </a:r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1598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1" r:id="rId1"/>
    <p:sldLayoutId id="2147483962" r:id="rId2"/>
    <p:sldLayoutId id="2147483963" r:id="rId3"/>
    <p:sldLayoutId id="2147483964" r:id="rId4"/>
  </p:sldLayoutIdLst>
  <p:hf hdr="0" dt="0"/>
  <p:txStyles>
    <p:titleStyle>
      <a:lvl1pPr algn="l" defTabSz="914400" rtl="0" eaLnBrk="1" latinLnBrk="0" hangingPunct="1">
        <a:spcBef>
          <a:spcPct val="0"/>
        </a:spcBef>
        <a:buNone/>
        <a:defRPr sz="2200" kern="1200" baseline="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0" marR="0" indent="0" algn="l" defTabSz="457200" rtl="0" eaLnBrk="1" fontAlgn="auto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 typeface="Arial" panose="020B0604020202020204" pitchFamily="34" charset="0"/>
        <a:buNone/>
        <a:tabLst/>
        <a:defRPr sz="1200" b="1" kern="1200" baseline="0">
          <a:solidFill>
            <a:schemeClr val="accent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0" indent="0" algn="l" defTabSz="914400" rtl="0" eaLnBrk="1" latinLnBrk="0" hangingPunct="1">
        <a:spcBef>
          <a:spcPct val="20000"/>
        </a:spcBef>
        <a:buFont typeface="Arial" panose="020B0604020202020204" pitchFamily="34" charset="0"/>
        <a:buNone/>
        <a:defRPr sz="1200" kern="1200" baseline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80975" indent="-180975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355600" indent="-174625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536575" indent="-180975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719138" indent="-182563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6pPr>
      <a:lvl7pPr marL="900113" indent="-180975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7pPr>
      <a:lvl8pPr marL="1074738" indent="-174625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8pPr>
      <a:lvl9pPr marL="1255713" indent="-180975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34209" y="4798568"/>
            <a:ext cx="2895600" cy="90000"/>
          </a:xfrm>
          <a:prstGeom prst="rect">
            <a:avLst/>
          </a:prstGeom>
        </p:spPr>
        <p:txBody>
          <a:bodyPr lIns="0" tIns="0" rIns="0" bIns="0"/>
          <a:lstStyle>
            <a:lvl1pPr>
              <a:defRPr sz="6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© 2016 Kodak </a:t>
            </a:r>
            <a:r>
              <a:rPr lang="en-GB" dirty="0" err="1"/>
              <a:t>Alaris</a:t>
            </a:r>
            <a:r>
              <a:rPr lang="en-GB" dirty="0"/>
              <a:t> Inc.</a:t>
            </a: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360000" y="4798568"/>
            <a:ext cx="261257" cy="900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F9EEDEC3-62C2-4363-BB26-E6EA1895165E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2" name="Title Placeholder 11"/>
          <p:cNvSpPr>
            <a:spLocks noGrp="1"/>
          </p:cNvSpPr>
          <p:nvPr>
            <p:ph type="title"/>
          </p:nvPr>
        </p:nvSpPr>
        <p:spPr>
          <a:xfrm>
            <a:off x="360000" y="301345"/>
            <a:ext cx="8424000" cy="8352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dirty="0"/>
              <a:t>Click to add page title here, refrain from using more than one line</a:t>
            </a:r>
            <a:endParaRPr lang="en-GB" dirty="0"/>
          </a:p>
        </p:txBody>
      </p:sp>
      <p:sp>
        <p:nvSpPr>
          <p:cNvPr id="14" name="Text Placeholder 13"/>
          <p:cNvSpPr>
            <a:spLocks noGrp="1"/>
          </p:cNvSpPr>
          <p:nvPr>
            <p:ph type="body" idx="1"/>
          </p:nvPr>
        </p:nvSpPr>
        <p:spPr>
          <a:xfrm>
            <a:off x="360000" y="1317625"/>
            <a:ext cx="8424000" cy="331358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Click to add sub-header text. Indent for secondary levels and bullets. Or use buttons to add content, </a:t>
            </a:r>
          </a:p>
          <a:p>
            <a:pPr lvl="1"/>
            <a:r>
              <a:rPr lang="en-US" dirty="0"/>
              <a:t>Indent Level 1—Body copy</a:t>
            </a:r>
          </a:p>
          <a:p>
            <a:pPr lvl="2"/>
            <a:r>
              <a:rPr lang="en-US" dirty="0"/>
              <a:t>Indent Level 2—Bullets start here</a:t>
            </a:r>
          </a:p>
          <a:p>
            <a:pPr lvl="3"/>
            <a:r>
              <a:rPr lang="en-US" dirty="0"/>
              <a:t>Third level</a:t>
            </a:r>
          </a:p>
          <a:p>
            <a:pPr lvl="4"/>
            <a:r>
              <a:rPr lang="en-US" dirty="0"/>
              <a:t>Fourth level</a:t>
            </a:r>
          </a:p>
          <a:p>
            <a:pPr lvl="5"/>
            <a:r>
              <a:rPr lang="en-US" dirty="0"/>
              <a:t>Fifth level</a:t>
            </a:r>
          </a:p>
          <a:p>
            <a:pPr lvl="6"/>
            <a:r>
              <a:rPr lang="en-US" dirty="0"/>
              <a:t>Sixth level</a:t>
            </a:r>
          </a:p>
          <a:p>
            <a:pPr lvl="7"/>
            <a:r>
              <a:rPr lang="en-US" dirty="0"/>
              <a:t>Seventh level</a:t>
            </a:r>
          </a:p>
          <a:p>
            <a:pPr lvl="8"/>
            <a:r>
              <a:rPr lang="en-US" dirty="0"/>
              <a:t>Eighth level</a:t>
            </a:r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95220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0" r:id="rId1"/>
    <p:sldLayoutId id="2147483981" r:id="rId2"/>
    <p:sldLayoutId id="2147483982" r:id="rId3"/>
    <p:sldLayoutId id="2147484051" r:id="rId4"/>
    <p:sldLayoutId id="2147483984" r:id="rId5"/>
  </p:sldLayoutIdLst>
  <p:hf hdr="0" dt="0"/>
  <p:txStyles>
    <p:titleStyle>
      <a:lvl1pPr algn="l" defTabSz="914400" rtl="0" eaLnBrk="1" latinLnBrk="0" hangingPunct="1">
        <a:spcBef>
          <a:spcPct val="0"/>
        </a:spcBef>
        <a:buNone/>
        <a:defRPr sz="2200" kern="1200" baseline="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0" marR="0" indent="0" algn="l" defTabSz="457200" rtl="0" eaLnBrk="1" fontAlgn="auto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 typeface="Arial" panose="020B0604020202020204" pitchFamily="34" charset="0"/>
        <a:buNone/>
        <a:tabLst/>
        <a:defRPr sz="1200" b="1" kern="1200" baseline="0">
          <a:solidFill>
            <a:schemeClr val="accent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0" indent="0" algn="l" defTabSz="914400" rtl="0" eaLnBrk="1" latinLnBrk="0" hangingPunct="1">
        <a:spcBef>
          <a:spcPct val="20000"/>
        </a:spcBef>
        <a:buFont typeface="Arial" panose="020B0604020202020204" pitchFamily="34" charset="0"/>
        <a:buNone/>
        <a:defRPr sz="1200" kern="1200" baseline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80975" indent="-180975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355600" indent="-174625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536575" indent="-180975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719138" indent="-182563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6pPr>
      <a:lvl7pPr marL="900113" indent="-180975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7pPr>
      <a:lvl8pPr marL="1074738" indent="-174625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8pPr>
      <a:lvl9pPr marL="1255713" indent="-180975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34209" y="4798568"/>
            <a:ext cx="2895600" cy="90000"/>
          </a:xfrm>
          <a:prstGeom prst="rect">
            <a:avLst/>
          </a:prstGeom>
        </p:spPr>
        <p:txBody>
          <a:bodyPr lIns="0" tIns="0" rIns="0" bIns="0"/>
          <a:lstStyle>
            <a:lvl1pPr>
              <a:defRPr sz="6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© 2016 Kodak </a:t>
            </a:r>
            <a:r>
              <a:rPr lang="en-GB" dirty="0" err="1"/>
              <a:t>Alaris</a:t>
            </a:r>
            <a:r>
              <a:rPr lang="en-GB" dirty="0"/>
              <a:t> Inc.</a:t>
            </a: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360000" y="4798568"/>
            <a:ext cx="261257" cy="900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F9EEDEC3-62C2-4363-BB26-E6EA1895165E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2" name="Title Placeholder 11"/>
          <p:cNvSpPr>
            <a:spLocks noGrp="1"/>
          </p:cNvSpPr>
          <p:nvPr>
            <p:ph type="title"/>
          </p:nvPr>
        </p:nvSpPr>
        <p:spPr>
          <a:xfrm>
            <a:off x="360000" y="301345"/>
            <a:ext cx="8424000" cy="8352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dirty="0"/>
              <a:t>Click to add page title here, refrain from using more than one line</a:t>
            </a:r>
            <a:endParaRPr lang="en-GB" dirty="0"/>
          </a:p>
        </p:txBody>
      </p:sp>
      <p:sp>
        <p:nvSpPr>
          <p:cNvPr id="14" name="Text Placeholder 13"/>
          <p:cNvSpPr>
            <a:spLocks noGrp="1"/>
          </p:cNvSpPr>
          <p:nvPr>
            <p:ph type="body" idx="1"/>
          </p:nvPr>
        </p:nvSpPr>
        <p:spPr>
          <a:xfrm>
            <a:off x="360000" y="1317625"/>
            <a:ext cx="8424000" cy="331358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Click to add sub-header text. Indent for secondary levels and bullets. Or use buttons to add content, </a:t>
            </a:r>
          </a:p>
          <a:p>
            <a:pPr lvl="1"/>
            <a:r>
              <a:rPr lang="en-US" dirty="0"/>
              <a:t>Indent Level 1—Body copy</a:t>
            </a:r>
          </a:p>
          <a:p>
            <a:pPr lvl="2"/>
            <a:r>
              <a:rPr lang="en-US" dirty="0"/>
              <a:t>Indent Level 2—Bullets start here</a:t>
            </a:r>
          </a:p>
          <a:p>
            <a:pPr lvl="3"/>
            <a:r>
              <a:rPr lang="en-US" dirty="0"/>
              <a:t>Third level</a:t>
            </a:r>
          </a:p>
          <a:p>
            <a:pPr lvl="4"/>
            <a:r>
              <a:rPr lang="en-US" dirty="0"/>
              <a:t>Fourth level</a:t>
            </a:r>
          </a:p>
          <a:p>
            <a:pPr lvl="5"/>
            <a:r>
              <a:rPr lang="en-US" dirty="0"/>
              <a:t>Fifth level</a:t>
            </a:r>
          </a:p>
          <a:p>
            <a:pPr lvl="6"/>
            <a:r>
              <a:rPr lang="en-US" dirty="0"/>
              <a:t>Sixth level</a:t>
            </a:r>
          </a:p>
          <a:p>
            <a:pPr lvl="7"/>
            <a:r>
              <a:rPr lang="en-US" dirty="0"/>
              <a:t>Seventh level</a:t>
            </a:r>
          </a:p>
          <a:p>
            <a:pPr lvl="8"/>
            <a:r>
              <a:rPr lang="en-US" dirty="0"/>
              <a:t>Eighth level</a:t>
            </a:r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05434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48" r:id="rId1"/>
  </p:sldLayoutIdLst>
  <p:hf hdr="0" dt="0"/>
  <p:txStyles>
    <p:titleStyle>
      <a:lvl1pPr algn="l" defTabSz="914400" rtl="0" eaLnBrk="1" latinLnBrk="0" hangingPunct="1">
        <a:spcBef>
          <a:spcPct val="0"/>
        </a:spcBef>
        <a:buNone/>
        <a:defRPr sz="2200" kern="1200" baseline="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0" marR="0" indent="0" algn="l" defTabSz="457200" rtl="0" eaLnBrk="1" fontAlgn="auto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 typeface="Arial" panose="020B0604020202020204" pitchFamily="34" charset="0"/>
        <a:buNone/>
        <a:tabLst/>
        <a:defRPr sz="1200" b="1" kern="1200" baseline="0">
          <a:solidFill>
            <a:schemeClr val="accent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0" indent="0" algn="l" defTabSz="914400" rtl="0" eaLnBrk="1" latinLnBrk="0" hangingPunct="1">
        <a:spcBef>
          <a:spcPct val="20000"/>
        </a:spcBef>
        <a:buFont typeface="Arial" panose="020B0604020202020204" pitchFamily="34" charset="0"/>
        <a:buNone/>
        <a:defRPr sz="1200" kern="1200" baseline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80975" indent="-180975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355600" indent="-174625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536575" indent="-180975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719138" indent="-182563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6pPr>
      <a:lvl7pPr marL="900113" indent="-180975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7pPr>
      <a:lvl8pPr marL="1074738" indent="-174625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8pPr>
      <a:lvl9pPr marL="1255713" indent="-180975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F3508E-BA82-4E08-917E-1AFB0980F81C}" type="datetimeFigureOut">
              <a:rPr lang="en-US" smtClean="0"/>
              <a:t>5/1/2018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/>
              <a:t>© 2016 Kodak Alaris Inc.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EEDEC3-62C2-4363-BB26-E6EA1895165E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932298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53" r:id="rId1"/>
    <p:sldLayoutId id="2147484054" r:id="rId2"/>
    <p:sldLayoutId id="2147484055" r:id="rId3"/>
    <p:sldLayoutId id="2147484056" r:id="rId4"/>
    <p:sldLayoutId id="2147484057" r:id="rId5"/>
    <p:sldLayoutId id="2147484058" r:id="rId6"/>
    <p:sldLayoutId id="2147484059" r:id="rId7"/>
    <p:sldLayoutId id="2147484060" r:id="rId8"/>
    <p:sldLayoutId id="2147484061" r:id="rId9"/>
    <p:sldLayoutId id="2147484062" r:id="rId10"/>
    <p:sldLayoutId id="2147484063" r:id="rId11"/>
    <p:sldLayoutId id="2147484064" r:id="rId12"/>
    <p:sldLayoutId id="2147484065" r:id="rId13"/>
  </p:sldLayoutIdLst>
  <p:hf hd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4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4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4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4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s://megalytic.com/blog/understanding-google-analytics-channels" TargetMode="External"/><Relationship Id="rId1" Type="http://schemas.openxmlformats.org/officeDocument/2006/relationships/slideLayout" Target="../slideLayouts/slideLayout4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71570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btitle 8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en-US" sz="2400" dirty="0"/>
              <a:t>2017 IM Blog Metrics</a:t>
            </a:r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360000" y="2324908"/>
            <a:ext cx="8424000" cy="2597966"/>
          </a:xfrm>
        </p:spPr>
        <p:txBody>
          <a:bodyPr>
            <a:normAutofit/>
          </a:bodyPr>
          <a:lstStyle/>
          <a:p>
            <a:r>
              <a:rPr lang="en-US" dirty="0"/>
              <a:t>POST WORLD BLOG LAUNCH</a:t>
            </a:r>
            <a:br>
              <a:rPr lang="en-US" dirty="0"/>
            </a:br>
            <a:r>
              <a:rPr lang="en-US" dirty="0"/>
              <a:t>APRIL – JULY </a:t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73853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301277" y="584792"/>
            <a:ext cx="8424000" cy="1311120"/>
          </a:xfrm>
        </p:spPr>
        <p:txBody>
          <a:bodyPr>
            <a:noAutofit/>
          </a:bodyPr>
          <a:lstStyle/>
          <a:p>
            <a:r>
              <a:rPr lang="en-US" sz="2800" dirty="0"/>
              <a:t>Takeaways</a:t>
            </a:r>
            <a:r>
              <a:rPr lang="en-US" sz="1600" dirty="0"/>
              <a:t> </a:t>
            </a:r>
            <a:br>
              <a:rPr lang="en-US" sz="1600" dirty="0"/>
            </a:br>
            <a:r>
              <a:rPr lang="en-US" sz="1600" dirty="0"/>
              <a:t>(Remember: There’s a mix of traffic to each blog—</a:t>
            </a:r>
            <a:r>
              <a:rPr lang="en-US" sz="1600" dirty="0">
                <a:solidFill>
                  <a:srgbClr val="FF0000"/>
                </a:solidFill>
              </a:rPr>
              <a:t>direct and scroll</a:t>
            </a:r>
            <a:r>
              <a:rPr lang="en-US" sz="1600" dirty="0"/>
              <a:t>. </a:t>
            </a:r>
          </a:p>
          <a:p>
            <a:r>
              <a:rPr lang="en-US" sz="1600" dirty="0">
                <a:solidFill>
                  <a:srgbClr val="FF0000"/>
                </a:solidFill>
              </a:rPr>
              <a:t>“Scroll” </a:t>
            </a:r>
            <a:r>
              <a:rPr lang="en-US" sz="1600" dirty="0"/>
              <a:t>traffic cannot be counted accurately for each posting. </a:t>
            </a:r>
          </a:p>
          <a:p>
            <a:r>
              <a:rPr lang="en-US" sz="1600" dirty="0"/>
              <a:t>Instead, it’s seen via overall homepage and catalogue page visitation.) </a:t>
            </a:r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445343" y="2112257"/>
            <a:ext cx="8279934" cy="2367464"/>
          </a:xfrm>
        </p:spPr>
        <p:txBody>
          <a:bodyPr>
            <a:normAutofit/>
          </a:bodyPr>
          <a:lstStyle/>
          <a:p>
            <a:pPr algn="l"/>
            <a:r>
              <a:rPr lang="en-US" sz="2200" b="1" dirty="0"/>
              <a:t>Roughly 40% of IM’s employees are reading </a:t>
            </a:r>
            <a:r>
              <a:rPr lang="en-US" sz="2200" dirty="0"/>
              <a:t>(conservative est.)</a:t>
            </a:r>
            <a:br>
              <a:rPr lang="en-US" sz="2200" dirty="0"/>
            </a:br>
            <a:r>
              <a:rPr lang="en-US" sz="2200" dirty="0"/>
              <a:t>Direct and scroll (est.)</a:t>
            </a:r>
            <a:br>
              <a:rPr lang="en-US" sz="2200" dirty="0"/>
            </a:br>
            <a:br>
              <a:rPr lang="en-US" sz="2200" dirty="0"/>
            </a:br>
            <a:r>
              <a:rPr lang="en-US" sz="2200" b="1" dirty="0"/>
              <a:t>High interest topics:</a:t>
            </a:r>
            <a:br>
              <a:rPr lang="en-US" sz="2200" b="1" dirty="0"/>
            </a:br>
            <a:r>
              <a:rPr lang="en-US" sz="2200" dirty="0"/>
              <a:t>GTM/regional changes, new hires, IN2, training</a:t>
            </a:r>
            <a:br>
              <a:rPr lang="en-US" sz="2200" dirty="0"/>
            </a:br>
            <a:br>
              <a:rPr lang="en-US" dirty="0"/>
            </a:br>
            <a:r>
              <a:rPr lang="en-US" sz="12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View glossary starting on slide 13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7404241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433324" y="96818"/>
            <a:ext cx="8424000" cy="482021"/>
          </a:xfrm>
        </p:spPr>
        <p:txBody>
          <a:bodyPr>
            <a:normAutofit fontScale="92500" lnSpcReduction="20000"/>
          </a:bodyPr>
          <a:lstStyle/>
          <a:p>
            <a:r>
              <a:rPr lang="en-US" sz="2000" dirty="0"/>
              <a:t>Overall Blog View, All Groups (Scroll Page) </a:t>
            </a:r>
          </a:p>
          <a:p>
            <a:pPr lvl="1"/>
            <a:r>
              <a:rPr lang="en-US" sz="12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View glossary starting on slide 13</a:t>
            </a:r>
          </a:p>
        </p:txBody>
      </p:sp>
      <p:pic>
        <p:nvPicPr>
          <p:cNvPr id="4" name="Content Placeholder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451" y="768393"/>
            <a:ext cx="7537745" cy="4100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587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388997" y="588604"/>
            <a:ext cx="8424000" cy="383820"/>
          </a:xfrm>
        </p:spPr>
        <p:txBody>
          <a:bodyPr>
            <a:noAutofit/>
          </a:bodyPr>
          <a:lstStyle/>
          <a:p>
            <a:r>
              <a:rPr lang="en-US" sz="2400" dirty="0"/>
              <a:t>JULY’S </a:t>
            </a:r>
            <a:r>
              <a:rPr lang="en-US" sz="2400" dirty="0">
                <a:solidFill>
                  <a:srgbClr val="FF0000"/>
                </a:solidFill>
              </a:rPr>
              <a:t>TOP 5 </a:t>
            </a:r>
            <a:r>
              <a:rPr lang="en-US" sz="2400" dirty="0"/>
              <a:t>MOST-READ BLOGS</a:t>
            </a:r>
          </a:p>
        </p:txBody>
      </p:sp>
      <p:sp>
        <p:nvSpPr>
          <p:cNvPr id="5" name="Rectangle 4"/>
          <p:cNvSpPr/>
          <p:nvPr/>
        </p:nvSpPr>
        <p:spPr>
          <a:xfrm>
            <a:off x="662003" y="1421214"/>
            <a:ext cx="7877989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/>
              <a:t>(</a:t>
            </a:r>
            <a:r>
              <a:rPr lang="en-US" b="1" dirty="0">
                <a:solidFill>
                  <a:srgbClr val="FF0000"/>
                </a:solidFill>
              </a:rPr>
              <a:t>direct=unique visits/1 employee; </a:t>
            </a:r>
            <a:r>
              <a:rPr lang="en-US" dirty="0"/>
              <a:t>no scroll count)</a:t>
            </a:r>
          </a:p>
          <a:p>
            <a:pPr algn="ctr"/>
            <a:endParaRPr lang="en-US" dirty="0"/>
          </a:p>
          <a:p>
            <a:pPr marL="914400" lvl="1" indent="-457200">
              <a:buFont typeface="+mj-lt"/>
              <a:buAutoNum type="arabicPeriod"/>
            </a:pPr>
            <a:r>
              <a:rPr lang="en-US" b="1" dirty="0"/>
              <a:t>HR</a:t>
            </a:r>
            <a:r>
              <a:rPr lang="en-US" dirty="0"/>
              <a:t>/Announcing Elle Edwards as Global Head of Communication: (</a:t>
            </a:r>
            <a:r>
              <a:rPr lang="en-US" b="1" dirty="0">
                <a:solidFill>
                  <a:srgbClr val="FF0000"/>
                </a:solidFill>
              </a:rPr>
              <a:t>447 direct</a:t>
            </a:r>
            <a:r>
              <a:rPr lang="en-US" dirty="0"/>
              <a:t>) 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b="1" dirty="0"/>
              <a:t>IT</a:t>
            </a:r>
            <a:r>
              <a:rPr lang="en-US" dirty="0"/>
              <a:t>/Windows 10 is here!: (</a:t>
            </a:r>
            <a:r>
              <a:rPr lang="en-US" b="1" dirty="0">
                <a:solidFill>
                  <a:srgbClr val="FF0000"/>
                </a:solidFill>
              </a:rPr>
              <a:t>329 direct</a:t>
            </a:r>
            <a:r>
              <a:rPr lang="en-US" dirty="0"/>
              <a:t>) 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b="1" dirty="0"/>
              <a:t>HR</a:t>
            </a:r>
            <a:r>
              <a:rPr lang="en-US" dirty="0"/>
              <a:t>/Are you interested in development?: (</a:t>
            </a:r>
            <a:r>
              <a:rPr lang="en-US" b="1" dirty="0">
                <a:solidFill>
                  <a:srgbClr val="FF0000"/>
                </a:solidFill>
              </a:rPr>
              <a:t>315 direct</a:t>
            </a:r>
            <a:r>
              <a:rPr lang="en-US" dirty="0"/>
              <a:t>) 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b="1" dirty="0"/>
              <a:t>IM</a:t>
            </a:r>
            <a:r>
              <a:rPr lang="en-US" dirty="0"/>
              <a:t>/Americas IM Service Region: (</a:t>
            </a:r>
            <a:r>
              <a:rPr lang="en-US" b="1" dirty="0">
                <a:solidFill>
                  <a:srgbClr val="FF0000"/>
                </a:solidFill>
              </a:rPr>
              <a:t>298 direct</a:t>
            </a:r>
            <a:r>
              <a:rPr lang="en-US" dirty="0"/>
              <a:t>) 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b="1" dirty="0"/>
              <a:t>IC</a:t>
            </a:r>
            <a:r>
              <a:rPr lang="en-US" dirty="0"/>
              <a:t>/Our focus: Success from continued customer-centric transformation: (</a:t>
            </a:r>
            <a:r>
              <a:rPr lang="en-US" b="1" dirty="0">
                <a:solidFill>
                  <a:srgbClr val="FF0000"/>
                </a:solidFill>
              </a:rPr>
              <a:t>284 direct</a:t>
            </a:r>
            <a:r>
              <a:rPr lang="en-US" dirty="0"/>
              <a:t>)</a:t>
            </a:r>
          </a:p>
          <a:p>
            <a:pPr lvl="1"/>
            <a:endParaRPr lang="en-US" dirty="0"/>
          </a:p>
          <a:p>
            <a:pPr lvl="1"/>
            <a:r>
              <a:rPr lang="en-US" sz="12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View glossary starting on slide 13</a:t>
            </a:r>
          </a:p>
        </p:txBody>
      </p:sp>
    </p:spTree>
    <p:extLst>
      <p:ext uri="{BB962C8B-B14F-4D97-AF65-F5344CB8AC3E}">
        <p14:creationId xmlns:p14="http://schemas.microsoft.com/office/powerpoint/2010/main" val="40293302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>
            <a:extLst/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84170283"/>
              </p:ext>
            </p:extLst>
          </p:nvPr>
        </p:nvGraphicFramePr>
        <p:xfrm>
          <a:off x="431321" y="267418"/>
          <a:ext cx="8231038" cy="43290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4177806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460668" y="695587"/>
            <a:ext cx="8424000" cy="383820"/>
          </a:xfrm>
        </p:spPr>
        <p:txBody>
          <a:bodyPr>
            <a:noAutofit/>
          </a:bodyPr>
          <a:lstStyle/>
          <a:p>
            <a:r>
              <a:rPr lang="en-US" sz="2400" dirty="0"/>
              <a:t>JUNE’S </a:t>
            </a:r>
            <a:r>
              <a:rPr lang="en-US" sz="2400" dirty="0">
                <a:solidFill>
                  <a:srgbClr val="FF0000"/>
                </a:solidFill>
              </a:rPr>
              <a:t>TOP 5 </a:t>
            </a:r>
            <a:r>
              <a:rPr lang="en-US" sz="2400" dirty="0"/>
              <a:t>MOST-READ BLOGS</a:t>
            </a:r>
          </a:p>
        </p:txBody>
      </p:sp>
      <p:sp>
        <p:nvSpPr>
          <p:cNvPr id="5" name="Rectangle 4"/>
          <p:cNvSpPr/>
          <p:nvPr/>
        </p:nvSpPr>
        <p:spPr>
          <a:xfrm>
            <a:off x="662003" y="1421214"/>
            <a:ext cx="7877989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/>
              <a:t>(</a:t>
            </a:r>
            <a:r>
              <a:rPr lang="en-US" b="1" dirty="0">
                <a:solidFill>
                  <a:srgbClr val="FF0000"/>
                </a:solidFill>
              </a:rPr>
              <a:t>direct=unique visits/1 employee; </a:t>
            </a:r>
            <a:r>
              <a:rPr lang="en-US" dirty="0"/>
              <a:t>no scroll count)</a:t>
            </a:r>
          </a:p>
          <a:p>
            <a:pPr algn="ctr"/>
            <a:endParaRPr lang="en-US" dirty="0"/>
          </a:p>
          <a:p>
            <a:pPr marL="914400" lvl="1" indent="-457200">
              <a:buFont typeface="+mj-lt"/>
              <a:buAutoNum type="arabicPeriod"/>
            </a:pPr>
            <a:r>
              <a:rPr lang="en-US" b="1" dirty="0"/>
              <a:t>HR</a:t>
            </a:r>
            <a:r>
              <a:rPr lang="en-US" dirty="0"/>
              <a:t>/Five changes to your 401K plan: (</a:t>
            </a:r>
            <a:r>
              <a:rPr lang="en-US" b="1" dirty="0">
                <a:solidFill>
                  <a:srgbClr val="FF0000"/>
                </a:solidFill>
              </a:rPr>
              <a:t>546 direct</a:t>
            </a:r>
            <a:r>
              <a:rPr lang="en-US" dirty="0"/>
              <a:t>) 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b="1" dirty="0"/>
              <a:t>HR</a:t>
            </a:r>
            <a:r>
              <a:rPr lang="en-US" dirty="0"/>
              <a:t>/Open positions in the US: (</a:t>
            </a:r>
            <a:r>
              <a:rPr lang="en-US" b="1" dirty="0">
                <a:solidFill>
                  <a:srgbClr val="FF0000"/>
                </a:solidFill>
              </a:rPr>
              <a:t>243 direct</a:t>
            </a:r>
            <a:r>
              <a:rPr lang="en-US" dirty="0"/>
              <a:t>) 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b="1" dirty="0"/>
              <a:t>HR</a:t>
            </a:r>
            <a:r>
              <a:rPr lang="en-US" dirty="0"/>
              <a:t>/Time Reporting Reminder: (</a:t>
            </a:r>
            <a:r>
              <a:rPr lang="en-US" b="1" dirty="0">
                <a:solidFill>
                  <a:srgbClr val="FF0000"/>
                </a:solidFill>
              </a:rPr>
              <a:t>232 direct</a:t>
            </a:r>
            <a:r>
              <a:rPr lang="en-US" dirty="0"/>
              <a:t>) 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b="1" dirty="0"/>
              <a:t>IT</a:t>
            </a:r>
            <a:r>
              <a:rPr lang="en-US" dirty="0"/>
              <a:t>/New Features in IT-</a:t>
            </a:r>
            <a:r>
              <a:rPr lang="en-US" dirty="0" err="1"/>
              <a:t>KAre</a:t>
            </a:r>
            <a:r>
              <a:rPr lang="en-US" dirty="0"/>
              <a:t>: (</a:t>
            </a:r>
            <a:r>
              <a:rPr lang="en-US" b="1" dirty="0">
                <a:solidFill>
                  <a:srgbClr val="FF0000"/>
                </a:solidFill>
              </a:rPr>
              <a:t>220 direct</a:t>
            </a:r>
            <a:r>
              <a:rPr lang="en-US" dirty="0"/>
              <a:t>) 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b="1" dirty="0"/>
              <a:t>IM</a:t>
            </a:r>
            <a:r>
              <a:rPr lang="en-US" dirty="0"/>
              <a:t>/First ever IM e-learning modules!: (</a:t>
            </a:r>
            <a:r>
              <a:rPr lang="en-US" b="1" dirty="0">
                <a:solidFill>
                  <a:srgbClr val="FF0000"/>
                </a:solidFill>
              </a:rPr>
              <a:t>187 direct</a:t>
            </a:r>
            <a:r>
              <a:rPr lang="en-US" dirty="0"/>
              <a:t>)</a:t>
            </a:r>
          </a:p>
          <a:p>
            <a:pPr marL="914400" lvl="1" indent="-457200">
              <a:buFont typeface="+mj-lt"/>
              <a:buAutoNum type="arabicPeriod"/>
            </a:pPr>
            <a:endParaRPr lang="en-US" dirty="0"/>
          </a:p>
          <a:p>
            <a:pPr lvl="1"/>
            <a:r>
              <a:rPr lang="en-US" sz="12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View glossary starting on slide 13</a:t>
            </a:r>
          </a:p>
        </p:txBody>
      </p:sp>
    </p:spTree>
    <p:extLst>
      <p:ext uri="{BB962C8B-B14F-4D97-AF65-F5344CB8AC3E}">
        <p14:creationId xmlns:p14="http://schemas.microsoft.com/office/powerpoint/2010/main" val="36338672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00000000-0008-0000-0200-000004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73676018"/>
              </p:ext>
            </p:extLst>
          </p:nvPr>
        </p:nvGraphicFramePr>
        <p:xfrm>
          <a:off x="846159" y="0"/>
          <a:ext cx="7418623" cy="49780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0069787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460668" y="620111"/>
            <a:ext cx="8424000" cy="383820"/>
          </a:xfrm>
        </p:spPr>
        <p:txBody>
          <a:bodyPr>
            <a:noAutofit/>
          </a:bodyPr>
          <a:lstStyle/>
          <a:p>
            <a:r>
              <a:rPr lang="en-US" sz="2400" dirty="0"/>
              <a:t>MAY’S </a:t>
            </a:r>
            <a:r>
              <a:rPr lang="en-US" sz="2400" dirty="0">
                <a:solidFill>
                  <a:srgbClr val="FF0000"/>
                </a:solidFill>
              </a:rPr>
              <a:t>TOP 5 </a:t>
            </a:r>
            <a:r>
              <a:rPr lang="en-US" sz="2400" dirty="0"/>
              <a:t>MOST-READ BLOGS</a:t>
            </a:r>
          </a:p>
        </p:txBody>
      </p:sp>
      <p:sp>
        <p:nvSpPr>
          <p:cNvPr id="5" name="Rectangle 4"/>
          <p:cNvSpPr/>
          <p:nvPr/>
        </p:nvSpPr>
        <p:spPr>
          <a:xfrm>
            <a:off x="662003" y="1421214"/>
            <a:ext cx="7877989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/>
              <a:t>(</a:t>
            </a:r>
            <a:r>
              <a:rPr lang="en-US" b="1" dirty="0">
                <a:solidFill>
                  <a:srgbClr val="FF0000"/>
                </a:solidFill>
              </a:rPr>
              <a:t>direct=unique visits/1 employee;</a:t>
            </a:r>
            <a:r>
              <a:rPr lang="en-US" b="1" dirty="0"/>
              <a:t> no scroll count</a:t>
            </a:r>
            <a:r>
              <a:rPr lang="en-US" dirty="0"/>
              <a:t>)</a:t>
            </a:r>
          </a:p>
          <a:p>
            <a:pPr algn="ctr"/>
            <a:endParaRPr lang="en-US" dirty="0"/>
          </a:p>
          <a:p>
            <a:pPr marL="914400" lvl="1" indent="-457200">
              <a:buFont typeface="+mj-lt"/>
              <a:buAutoNum type="arabicPeriod"/>
            </a:pPr>
            <a:r>
              <a:rPr lang="en-US" b="1" dirty="0"/>
              <a:t>IT</a:t>
            </a:r>
            <a:r>
              <a:rPr lang="en-US" dirty="0"/>
              <a:t>/Multi-factor authentication: (</a:t>
            </a:r>
            <a:r>
              <a:rPr lang="en-US" b="1" dirty="0">
                <a:solidFill>
                  <a:srgbClr val="FF0000"/>
                </a:solidFill>
              </a:rPr>
              <a:t>432 direct</a:t>
            </a:r>
            <a:r>
              <a:rPr lang="en-US" dirty="0"/>
              <a:t>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b="1" dirty="0"/>
              <a:t>HR</a:t>
            </a:r>
            <a:r>
              <a:rPr lang="en-US" dirty="0"/>
              <a:t>/UW; retirement seminar; Open jobs: (</a:t>
            </a:r>
            <a:r>
              <a:rPr lang="en-US" b="1" dirty="0">
                <a:solidFill>
                  <a:srgbClr val="FF0000"/>
                </a:solidFill>
              </a:rPr>
              <a:t>305 direct</a:t>
            </a:r>
            <a:r>
              <a:rPr lang="en-US" dirty="0"/>
              <a:t>) 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b="1" dirty="0"/>
              <a:t>I-C</a:t>
            </a:r>
            <a:r>
              <a:rPr lang="en-US" dirty="0"/>
              <a:t>/Capturing Disney with innovative digital photography: (</a:t>
            </a:r>
            <a:r>
              <a:rPr lang="en-US" b="1" dirty="0">
                <a:solidFill>
                  <a:srgbClr val="FF0000"/>
                </a:solidFill>
              </a:rPr>
              <a:t>214 direct</a:t>
            </a:r>
            <a:r>
              <a:rPr lang="en-US" dirty="0"/>
              <a:t>) 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b="1" dirty="0"/>
              <a:t>IT</a:t>
            </a:r>
            <a:r>
              <a:rPr lang="en-US" dirty="0"/>
              <a:t>/Improve your KA Directory experience: (</a:t>
            </a:r>
            <a:r>
              <a:rPr lang="en-US" b="1" dirty="0">
                <a:solidFill>
                  <a:srgbClr val="FF0000"/>
                </a:solidFill>
              </a:rPr>
              <a:t>206 direct</a:t>
            </a:r>
            <a:r>
              <a:rPr lang="en-US" dirty="0"/>
              <a:t>) 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b="1" dirty="0"/>
              <a:t>IT</a:t>
            </a:r>
            <a:r>
              <a:rPr lang="en-US" dirty="0"/>
              <a:t>/Office 365 Self-Help Improvements: (</a:t>
            </a:r>
            <a:r>
              <a:rPr lang="en-US" b="1" dirty="0">
                <a:solidFill>
                  <a:srgbClr val="FF0000"/>
                </a:solidFill>
              </a:rPr>
              <a:t>152 direct</a:t>
            </a:r>
            <a:r>
              <a:rPr lang="en-US" dirty="0"/>
              <a:t> )</a:t>
            </a:r>
          </a:p>
          <a:p>
            <a:pPr lvl="1"/>
            <a:endParaRPr lang="en-US" dirty="0"/>
          </a:p>
          <a:p>
            <a:pPr lvl="1"/>
            <a:r>
              <a:rPr lang="en-US" sz="12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View glossary starting on slide 13</a:t>
            </a:r>
          </a:p>
        </p:txBody>
      </p:sp>
    </p:spTree>
    <p:extLst>
      <p:ext uri="{BB962C8B-B14F-4D97-AF65-F5344CB8AC3E}">
        <p14:creationId xmlns:p14="http://schemas.microsoft.com/office/powerpoint/2010/main" val="25797400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00000000-0008-0000-0300-000005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67148661"/>
              </p:ext>
            </p:extLst>
          </p:nvPr>
        </p:nvGraphicFramePr>
        <p:xfrm>
          <a:off x="0" y="55932"/>
          <a:ext cx="8931349" cy="49201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9018262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460668" y="609479"/>
            <a:ext cx="8424000" cy="383820"/>
          </a:xfrm>
        </p:spPr>
        <p:txBody>
          <a:bodyPr>
            <a:noAutofit/>
          </a:bodyPr>
          <a:lstStyle/>
          <a:p>
            <a:r>
              <a:rPr lang="en-US" sz="2400" dirty="0"/>
              <a:t>APRIL’S </a:t>
            </a:r>
            <a:r>
              <a:rPr lang="en-US" sz="2400" dirty="0">
                <a:solidFill>
                  <a:srgbClr val="FF0000"/>
                </a:solidFill>
              </a:rPr>
              <a:t>TOP 5 </a:t>
            </a:r>
            <a:r>
              <a:rPr lang="en-US" sz="2400" dirty="0"/>
              <a:t>MOST-READ BLOGS</a:t>
            </a:r>
          </a:p>
        </p:txBody>
      </p:sp>
      <p:sp>
        <p:nvSpPr>
          <p:cNvPr id="5" name="Rectangle 4"/>
          <p:cNvSpPr/>
          <p:nvPr/>
        </p:nvSpPr>
        <p:spPr>
          <a:xfrm>
            <a:off x="662003" y="1421214"/>
            <a:ext cx="7877989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direct=unique visits/1 employee;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 no scroll count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algn="ctr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IM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/Welcome IM’s new Sales Director for APR, Leonel da Costa: (</a:t>
            </a:r>
            <a:r>
              <a:rPr lang="en-US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248 direct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HR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/Project Ocean: The Future of Finance: (</a:t>
            </a:r>
            <a:r>
              <a:rPr lang="en-US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191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direct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IM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/Taking Complexity Out of Info Capture: Introducing IN2 Ecosystem: (</a:t>
            </a:r>
            <a:r>
              <a:rPr lang="en-US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187 direct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IM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/Sales GTM Transformation: Introducing the Americas Sales Org: (</a:t>
            </a:r>
            <a:r>
              <a:rPr lang="en-US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182 direct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IT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/Updates from HR for US-based employees: (</a:t>
            </a:r>
            <a:r>
              <a:rPr lang="en-US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139 direct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)</a:t>
            </a:r>
          </a:p>
          <a:p>
            <a:pPr lvl="1"/>
            <a:endParaRPr lang="en-US" dirty="0"/>
          </a:p>
          <a:p>
            <a:pPr lvl="1"/>
            <a:r>
              <a:rPr lang="en-US" sz="12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View glossary starting on slide 13</a:t>
            </a:r>
          </a:p>
        </p:txBody>
      </p:sp>
    </p:spTree>
    <p:extLst>
      <p:ext uri="{BB962C8B-B14F-4D97-AF65-F5344CB8AC3E}">
        <p14:creationId xmlns:p14="http://schemas.microsoft.com/office/powerpoint/2010/main" val="23134505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00000000-0008-0000-0400-000004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1280667"/>
              </p:ext>
            </p:extLst>
          </p:nvPr>
        </p:nvGraphicFramePr>
        <p:xfrm>
          <a:off x="159487" y="0"/>
          <a:ext cx="8817221" cy="50058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1867228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360000" y="454380"/>
            <a:ext cx="8424000" cy="383820"/>
          </a:xfrm>
        </p:spPr>
        <p:txBody>
          <a:bodyPr>
            <a:normAutofit/>
          </a:bodyPr>
          <a:lstStyle/>
          <a:p>
            <a:r>
              <a:rPr lang="en-US" sz="2000" dirty="0"/>
              <a:t>REFERENCE GLOSSARY</a:t>
            </a:r>
          </a:p>
        </p:txBody>
      </p:sp>
      <p:pic>
        <p:nvPicPr>
          <p:cNvPr id="4" name="Picture 2" descr="Image result for google analytics logo"/>
          <p:cNvPicPr>
            <a:picLocks noGrp="1" noChangeAspect="1" noChangeArrowheads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4650" y="1103051"/>
            <a:ext cx="6450013" cy="3317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857874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243042" y="829348"/>
            <a:ext cx="8424000" cy="383820"/>
          </a:xfrm>
        </p:spPr>
        <p:txBody>
          <a:bodyPr>
            <a:noAutofit/>
          </a:bodyPr>
          <a:lstStyle/>
          <a:p>
            <a:r>
              <a:rPr lang="en-US" altLang="en-US" sz="2400" dirty="0">
                <a:solidFill>
                  <a:schemeClr val="accent1"/>
                </a:solidFill>
              </a:rPr>
              <a:t>Pageviews vs. Unique Pageviews</a:t>
            </a:r>
            <a:endParaRPr lang="en-US" sz="2400" dirty="0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360000" y="1516834"/>
            <a:ext cx="8424000" cy="2895678"/>
          </a:xfrm>
        </p:spPr>
        <p:txBody>
          <a:bodyPr>
            <a:normAutofit fontScale="90000"/>
          </a:bodyPr>
          <a:lstStyle/>
          <a:p>
            <a:pPr lvl="0" algn="l" defTabSz="914400" eaLnBrk="0" fontAlgn="base" hangingPunct="0">
              <a:lnSpc>
                <a:spcPct val="100000"/>
              </a:lnSpc>
              <a:spcAft>
                <a:spcPct val="0"/>
              </a:spcAft>
            </a:pPr>
            <a:r>
              <a:rPr lang="en-US" altLang="en-US" sz="2000" b="1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en-US" altLang="en-US" sz="2000" b="1" i="1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pageview</a:t>
            </a:r>
            <a:r>
              <a:rPr lang="en-US" altLang="en-US" sz="2000" b="1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is defined as a view of a page on your site that is being tracked by the Analytics tracking code. If a user clicks reload after reaching the page, this is counted as an additional pageview. If a user navigates to a different page and then returns to the original page, a second pageview is recorded as well.</a:t>
            </a:r>
            <a:b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en-US" altLang="en-US" sz="2000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unique pageview</a:t>
            </a:r>
            <a:r>
              <a:rPr lang="en-US" altLang="en-US" sz="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as seen in the </a:t>
            </a:r>
            <a:r>
              <a:rPr lang="en-US" altLang="en-US" sz="2000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Overview</a:t>
            </a:r>
            <a:r>
              <a:rPr lang="en-US" altLang="en-US" sz="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report, aggregates pageviews that are generated by the same user during the same session. A </a:t>
            </a:r>
            <a:r>
              <a:rPr lang="en-US" altLang="en-US" sz="2000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unique pageview</a:t>
            </a:r>
            <a:r>
              <a:rPr lang="en-US" altLang="en-US" sz="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represents the number of sessions during which that page was viewed one or more times.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03053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360000" y="924002"/>
            <a:ext cx="8424000" cy="383820"/>
          </a:xfrm>
        </p:spPr>
        <p:txBody>
          <a:bodyPr>
            <a:noAutofit/>
          </a:bodyPr>
          <a:lstStyle/>
          <a:p>
            <a:r>
              <a:rPr lang="en-US" sz="2400" dirty="0">
                <a:solidFill>
                  <a:schemeClr val="accent1"/>
                </a:solidFill>
              </a:rPr>
              <a:t>Traffic Source Dimensions: </a:t>
            </a:r>
            <a:r>
              <a:rPr lang="en-US" sz="2400" dirty="0">
                <a:solidFill>
                  <a:srgbClr val="92D050"/>
                </a:solidFill>
              </a:rPr>
              <a:t>Source</a:t>
            </a:r>
            <a:r>
              <a:rPr lang="en-US" sz="2400" dirty="0">
                <a:solidFill>
                  <a:schemeClr val="accent1"/>
                </a:solidFill>
              </a:rPr>
              <a:t> &amp; </a:t>
            </a:r>
            <a:r>
              <a:rPr lang="en-US" sz="2400" dirty="0">
                <a:solidFill>
                  <a:schemeClr val="accent2">
                    <a:lumMod val="75000"/>
                  </a:schemeClr>
                </a:solidFill>
              </a:rPr>
              <a:t>Medium</a:t>
            </a:r>
            <a:endParaRPr lang="en-US" sz="2400" dirty="0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360000" y="1676322"/>
            <a:ext cx="8424000" cy="2938208"/>
          </a:xfrm>
        </p:spPr>
        <p:txBody>
          <a:bodyPr>
            <a:normAutofit/>
          </a:bodyPr>
          <a:lstStyle/>
          <a:p>
            <a:r>
              <a:rPr lang="en-US" sz="2000" b="1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Source: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Every referral to a web site has an origin, or source. Possible sources include: “google” (the name of a search engine), “facebook.com” (the name of a referring site), “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spring_newsletter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” (the name of one of your newsletters), and “direct” (users that typed your URL directly into their browser, or who had bookmarked your site).</a:t>
            </a:r>
            <a:b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Medium: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 Every referral to a website also has a medium. Possible medium include: “organic” (unpaid search), “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cpc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” (cost per click, i.e. paid search), “referral” (referral), “email” (the name of a custom medium you have created), “none” (direct traffic has a medium of “none”).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449869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360000" y="307829"/>
            <a:ext cx="8424000" cy="383820"/>
          </a:xfrm>
        </p:spPr>
        <p:txBody>
          <a:bodyPr>
            <a:noAutofit/>
          </a:bodyPr>
          <a:lstStyle/>
          <a:p>
            <a:r>
              <a:rPr lang="en-US" sz="2400" dirty="0">
                <a:solidFill>
                  <a:schemeClr val="accent1"/>
                </a:solidFill>
              </a:rPr>
              <a:t>Secondary Dimension Filter: </a:t>
            </a:r>
            <a:r>
              <a:rPr lang="en-US" sz="2400" i="1" dirty="0">
                <a:solidFill>
                  <a:schemeClr val="accent2">
                    <a:lumMod val="75000"/>
                  </a:schemeClr>
                </a:solidFill>
              </a:rPr>
              <a:t>Default Channel Grouping</a:t>
            </a:r>
            <a:endParaRPr lang="en-US" sz="24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360000" y="883559"/>
            <a:ext cx="8645777" cy="4092478"/>
          </a:xfrm>
        </p:spPr>
        <p:txBody>
          <a:bodyPr>
            <a:noAutofit/>
          </a:bodyPr>
          <a:lstStyle/>
          <a:p>
            <a:pPr marL="0" indent="0" algn="l"/>
            <a:r>
              <a:rPr lang="en-US" sz="1800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Direct:</a:t>
            </a:r>
            <a:br>
              <a:rPr lang="en-US" sz="1800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In general, indicates visits where users </a:t>
            </a:r>
            <a:r>
              <a:rPr lang="en-US" sz="1800" i="1" dirty="0">
                <a:latin typeface="Arial" panose="020B0604020202020204" pitchFamily="34" charset="0"/>
                <a:cs typeface="Arial" panose="020B0604020202020204" pitchFamily="34" charset="0"/>
              </a:rPr>
              <a:t>navigated directly to the URL </a:t>
            </a:r>
            <a:r>
              <a:rPr lang="en-US" sz="1800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 the source of the visit is unknown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; determined by a </a:t>
            </a:r>
            <a:r>
              <a:rPr lang="en-US" sz="1800" i="1" dirty="0">
                <a:latin typeface="Arial" panose="020B0604020202020204" pitchFamily="34" charset="0"/>
                <a:cs typeface="Arial" panose="020B0604020202020204" pitchFamily="34" charset="0"/>
              </a:rPr>
              <a:t>source 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of direct and </a:t>
            </a:r>
            <a:r>
              <a:rPr lang="en-US" sz="1800" i="1" dirty="0">
                <a:latin typeface="Arial" panose="020B0604020202020204" pitchFamily="34" charset="0"/>
                <a:cs typeface="Arial" panose="020B0604020202020204" pitchFamily="34" charset="0"/>
              </a:rPr>
              <a:t>medium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of (not set) or (none)</a:t>
            </a:r>
            <a:b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800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Referral:</a:t>
            </a:r>
            <a:br>
              <a:rPr lang="en-US" sz="1800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Indicates traffic where users </a:t>
            </a:r>
            <a:r>
              <a:rPr lang="en-US" sz="1800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clicked a link from another site, excluding major search engines; 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determined by medium of referral</a:t>
            </a:r>
            <a:b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800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Social:</a:t>
            </a:r>
            <a:br>
              <a:rPr lang="en-US" sz="1800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Indicates visits from social networks (Facebook, Twitter, etc.)</a:t>
            </a:r>
            <a:b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Determined when Social Source Referral matches “yes;” </a:t>
            </a:r>
            <a:r>
              <a:rPr lang="en-US" sz="1800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Google Analytics also places these in the referral “bucket” matching a list of known social sources or when medium matches social, social-network, social-media, </a:t>
            </a:r>
            <a:r>
              <a:rPr lang="en-US" sz="1800" i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sm</a:t>
            </a:r>
            <a:r>
              <a:rPr lang="en-US" sz="1800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social network, or social media</a:t>
            </a:r>
            <a:br>
              <a:rPr lang="en-US" sz="1800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800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 Organic Search:</a:t>
            </a:r>
            <a:br>
              <a:rPr lang="en-US" sz="1800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Indicates visits from unpaid search results; determined by </a:t>
            </a:r>
            <a:r>
              <a:rPr lang="en-US" sz="1800" i="1" dirty="0">
                <a:latin typeface="Arial" panose="020B0604020202020204" pitchFamily="34" charset="0"/>
                <a:cs typeface="Arial" panose="020B0604020202020204" pitchFamily="34" charset="0"/>
              </a:rPr>
              <a:t>medium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of “organic”</a:t>
            </a:r>
            <a:b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200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SOURCE: 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https://megalytic.com/blog/understanding-google-analytics-channels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81295635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360000" y="935665"/>
            <a:ext cx="8424000" cy="766601"/>
          </a:xfrm>
        </p:spPr>
        <p:txBody>
          <a:bodyPr>
            <a:noAutofit/>
          </a:bodyPr>
          <a:lstStyle/>
          <a:p>
            <a:r>
              <a:rPr lang="en-US" sz="2400" dirty="0">
                <a:solidFill>
                  <a:schemeClr val="accent1"/>
                </a:solidFill>
              </a:rPr>
              <a:t>Examples of </a:t>
            </a:r>
            <a:r>
              <a:rPr lang="en-US" sz="2400" dirty="0">
                <a:solidFill>
                  <a:schemeClr val="accent2">
                    <a:lumMod val="75000"/>
                  </a:schemeClr>
                </a:solidFill>
              </a:rPr>
              <a:t>Direct</a:t>
            </a:r>
            <a:r>
              <a:rPr lang="en-US" sz="2400" dirty="0">
                <a:solidFill>
                  <a:schemeClr val="accent1"/>
                </a:solidFill>
              </a:rPr>
              <a:t>/Sources on World Blog</a:t>
            </a:r>
          </a:p>
          <a:p>
            <a:r>
              <a:rPr lang="en-US" sz="2000" dirty="0"/>
              <a:t>(Google Analytics Dashboard/Channels June 21 – 27, 2017)</a:t>
            </a:r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360000" y="2112256"/>
            <a:ext cx="8424000" cy="2627523"/>
          </a:xfrm>
        </p:spPr>
        <p:txBody>
          <a:bodyPr>
            <a:noAutofit/>
          </a:bodyPr>
          <a:lstStyle/>
          <a:p>
            <a:r>
              <a:rPr lang="en-US" sz="1800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Default.aspx</a:t>
            </a:r>
            <a:br>
              <a:rPr lang="en-US" sz="1800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800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Its/</a:t>
            </a:r>
            <a:r>
              <a:rPr lang="en-US" sz="1800" b="1" dirty="0" err="1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sitepgages</a:t>
            </a:r>
            <a:r>
              <a:rPr lang="en-US" sz="1800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/default.htm</a:t>
            </a:r>
            <a:r>
              <a:rPr lang="en-US" sz="1800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246</a:t>
            </a:r>
            <a:br>
              <a:rPr lang="en-US" sz="1800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800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(not set) </a:t>
            </a:r>
            <a:r>
              <a:rPr lang="en-US" sz="1800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121</a:t>
            </a:r>
            <a:br>
              <a:rPr lang="en-US" sz="1800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800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en-US" sz="1800" b="1" dirty="0" err="1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blogpost.aspx?ID</a:t>
            </a:r>
            <a:r>
              <a:rPr lang="en-US" sz="1800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=181 – 23</a:t>
            </a:r>
            <a:br>
              <a:rPr lang="en-US" sz="1800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800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Intranet04/</a:t>
            </a:r>
            <a:r>
              <a:rPr lang="en-US" sz="1800" b="1" dirty="0" err="1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sitePages</a:t>
            </a:r>
            <a:r>
              <a:rPr lang="en-US" sz="1800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/home.htm</a:t>
            </a:r>
            <a:r>
              <a:rPr lang="en-US" sz="1800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23</a:t>
            </a:r>
            <a:br>
              <a:rPr lang="en-US" sz="1800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800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Intranet02</a:t>
            </a:r>
            <a:r>
              <a:rPr lang="en-US" sz="1800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14</a:t>
            </a:r>
            <a:br>
              <a:rPr lang="en-US" sz="1800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800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en-US" sz="1800" b="1" dirty="0" err="1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worldBlogHome</a:t>
            </a:r>
            <a:r>
              <a:rPr lang="en-US" sz="1800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10</a:t>
            </a:r>
            <a:br>
              <a:rPr lang="en-US" sz="2400" dirty="0">
                <a:solidFill>
                  <a:schemeClr val="accent2">
                    <a:lumMod val="75000"/>
                  </a:schemeClr>
                </a:solidFill>
              </a:rPr>
            </a:b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73118225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360000" y="733647"/>
            <a:ext cx="8424000" cy="968619"/>
          </a:xfrm>
        </p:spPr>
        <p:txBody>
          <a:bodyPr>
            <a:noAutofit/>
          </a:bodyPr>
          <a:lstStyle/>
          <a:p>
            <a:r>
              <a:rPr lang="en-US" sz="2400" dirty="0">
                <a:solidFill>
                  <a:schemeClr val="accent1"/>
                </a:solidFill>
              </a:rPr>
              <a:t>Examples of </a:t>
            </a:r>
            <a:r>
              <a:rPr lang="en-US" sz="2400" dirty="0">
                <a:solidFill>
                  <a:schemeClr val="accent2">
                    <a:lumMod val="75000"/>
                  </a:schemeClr>
                </a:solidFill>
              </a:rPr>
              <a:t>Referrals</a:t>
            </a:r>
            <a:r>
              <a:rPr lang="en-US" sz="2400" dirty="0">
                <a:solidFill>
                  <a:schemeClr val="accent1"/>
                </a:solidFill>
              </a:rPr>
              <a:t>/Medium on World Blog</a:t>
            </a:r>
            <a:br>
              <a:rPr lang="en-US" sz="2400" dirty="0">
                <a:solidFill>
                  <a:schemeClr val="accent1"/>
                </a:solidFill>
              </a:rPr>
            </a:br>
            <a:r>
              <a:rPr lang="en-US" sz="2400" dirty="0"/>
              <a:t>(from Google Analytics, descending rank)</a:t>
            </a:r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253674" y="1702266"/>
            <a:ext cx="8424000" cy="2853148"/>
          </a:xfrm>
        </p:spPr>
        <p:txBody>
          <a:bodyPr>
            <a:noAutofit/>
          </a:bodyPr>
          <a:lstStyle/>
          <a:p>
            <a:r>
              <a:rPr lang="en-US" sz="1800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MS Online</a:t>
            </a:r>
            <a:br>
              <a:rPr lang="en-US" sz="1800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800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 SharePoint</a:t>
            </a:r>
            <a:br>
              <a:rPr lang="en-US" sz="1800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800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Learning Library</a:t>
            </a:r>
            <a:br>
              <a:rPr lang="en-US" sz="1800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800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Yammer</a:t>
            </a:r>
            <a:br>
              <a:rPr lang="en-US" sz="1800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800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Bring/Organic</a:t>
            </a:r>
            <a:br>
              <a:rPr lang="en-US" sz="1800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800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MSN/Referral</a:t>
            </a:r>
            <a:br>
              <a:rPr lang="en-US" sz="1800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800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Alarisoneclick.com</a:t>
            </a:r>
            <a:br>
              <a:rPr lang="en-US" sz="1800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800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Mysalesforce.com</a:t>
            </a:r>
            <a:br>
              <a:rPr lang="en-US" sz="1800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800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Yahoo/Organic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74504892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71858593"/>
      </p:ext>
    </p:extLst>
  </p:cSld>
  <p:clrMapOvr>
    <a:masterClrMapping/>
  </p:clrMapOvr>
</p:sld>
</file>

<file path=ppt/theme/theme1.xml><?xml version="1.0" encoding="utf-8"?>
<a:theme xmlns:a="http://schemas.openxmlformats.org/drawingml/2006/main" name="KA_Corporate_16-9">
  <a:themeElements>
    <a:clrScheme name="KA_Corporat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999999"/>
      </a:accent1>
      <a:accent2>
        <a:srgbClr val="333333"/>
      </a:accent2>
      <a:accent3>
        <a:srgbClr val="0C0C0C"/>
      </a:accent3>
      <a:accent4>
        <a:srgbClr val="4C4C4C"/>
      </a:accent4>
      <a:accent5>
        <a:srgbClr val="666666"/>
      </a:accent5>
      <a:accent6>
        <a:srgbClr val="7F7F7F"/>
      </a:accent6>
      <a:hlink>
        <a:srgbClr val="999999"/>
      </a:hlink>
      <a:folHlink>
        <a:srgbClr val="999999"/>
      </a:folHlink>
    </a:clrScheme>
    <a:fontScheme name="KA_I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0" rIns="0" bIns="0" rtlCol="0">
        <a:noAutofit/>
      </a:bodyPr>
      <a:lstStyle>
        <a:defPPr>
          <a:defRPr sz="1200">
            <a:latin typeface="Arial" panose="020B0604020202020204" pitchFamily="34" charset="0"/>
            <a:cs typeface="Arial" panose="020B06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KA Corporate Template (16-9).potx" id="{680946BA-62FE-497B-A2C8-44C20871E42E}" vid="{8EA3F87C-2CB3-4BB9-98A6-2589B8EE0683}"/>
    </a:ext>
  </a:extLst>
</a:theme>
</file>

<file path=ppt/theme/theme2.xml><?xml version="1.0" encoding="utf-8"?>
<a:theme xmlns:a="http://schemas.openxmlformats.org/drawingml/2006/main" name="Logo Slides w/ copyright">
  <a:themeElements>
    <a:clrScheme name="KA_Corporat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999999"/>
      </a:accent1>
      <a:accent2>
        <a:srgbClr val="333333"/>
      </a:accent2>
      <a:accent3>
        <a:srgbClr val="0C0C0C"/>
      </a:accent3>
      <a:accent4>
        <a:srgbClr val="4C4C4C"/>
      </a:accent4>
      <a:accent5>
        <a:srgbClr val="666666"/>
      </a:accent5>
      <a:accent6>
        <a:srgbClr val="7F7F7F"/>
      </a:accent6>
      <a:hlink>
        <a:srgbClr val="999999"/>
      </a:hlink>
      <a:folHlink>
        <a:srgbClr val="999999"/>
      </a:folHlink>
    </a:clrScheme>
    <a:fontScheme name="KA_I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0" rIns="0" bIns="0" rtlCol="0">
        <a:noAutofit/>
      </a:bodyPr>
      <a:lstStyle>
        <a:defPPr>
          <a:defRPr sz="1200">
            <a:latin typeface="Arial" panose="020B0604020202020204" pitchFamily="34" charset="0"/>
            <a:cs typeface="Arial" panose="020B06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KA Corporate Template (16-9).potx" id="{680946BA-62FE-497B-A2C8-44C20871E42E}" vid="{6C069D77-80F6-4CF8-BA5F-9C156EE26DD7}"/>
    </a:ext>
  </a:extLst>
</a:theme>
</file>

<file path=ppt/theme/theme3.xml><?xml version="1.0" encoding="utf-8"?>
<a:theme xmlns:a="http://schemas.openxmlformats.org/drawingml/2006/main" name="Title Slides">
  <a:themeElements>
    <a:clrScheme name="KA_Corporat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999999"/>
      </a:accent1>
      <a:accent2>
        <a:srgbClr val="333333"/>
      </a:accent2>
      <a:accent3>
        <a:srgbClr val="0C0C0C"/>
      </a:accent3>
      <a:accent4>
        <a:srgbClr val="4C4C4C"/>
      </a:accent4>
      <a:accent5>
        <a:srgbClr val="666666"/>
      </a:accent5>
      <a:accent6>
        <a:srgbClr val="7F7F7F"/>
      </a:accent6>
      <a:hlink>
        <a:srgbClr val="999999"/>
      </a:hlink>
      <a:folHlink>
        <a:srgbClr val="999999"/>
      </a:folHlink>
    </a:clrScheme>
    <a:fontScheme name="KA_I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0" rIns="0" bIns="0" rtlCol="0">
        <a:noAutofit/>
      </a:bodyPr>
      <a:lstStyle>
        <a:defPPr>
          <a:defRPr sz="1200">
            <a:latin typeface="Arial" panose="020B0604020202020204" pitchFamily="34" charset="0"/>
            <a:cs typeface="Arial" panose="020B06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KA Corporate Template (16-9).potx" id="{680946BA-62FE-497B-A2C8-44C20871E42E}" vid="{6D801AF8-EE40-419A-9791-6717E9B7EC1F}"/>
    </a:ext>
  </a:extLst>
</a:theme>
</file>

<file path=ppt/theme/theme4.xml><?xml version="1.0" encoding="utf-8"?>
<a:theme xmlns:a="http://schemas.openxmlformats.org/drawingml/2006/main" name="Content Slides">
  <a:themeElements>
    <a:clrScheme name="KA_Corporat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999999"/>
      </a:accent1>
      <a:accent2>
        <a:srgbClr val="333333"/>
      </a:accent2>
      <a:accent3>
        <a:srgbClr val="0C0C0C"/>
      </a:accent3>
      <a:accent4>
        <a:srgbClr val="4C4C4C"/>
      </a:accent4>
      <a:accent5>
        <a:srgbClr val="666666"/>
      </a:accent5>
      <a:accent6>
        <a:srgbClr val="7F7F7F"/>
      </a:accent6>
      <a:hlink>
        <a:srgbClr val="999999"/>
      </a:hlink>
      <a:folHlink>
        <a:srgbClr val="999999"/>
      </a:folHlink>
    </a:clrScheme>
    <a:fontScheme name="KA_I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0" rIns="0" bIns="0" rtlCol="0">
        <a:noAutofit/>
      </a:bodyPr>
      <a:lstStyle>
        <a:defPPr>
          <a:defRPr sz="1200">
            <a:latin typeface="Arial" panose="020B0604020202020204" pitchFamily="34" charset="0"/>
            <a:cs typeface="Arial" panose="020B06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KA Corporate Template (16-9).potx" id="{680946BA-62FE-497B-A2C8-44C20871E42E}" vid="{791D1B01-425B-4171-BEC6-4A87A3335E32}"/>
    </a:ext>
  </a:extLst>
</a:theme>
</file>

<file path=ppt/theme/theme5.xml><?xml version="1.0" encoding="utf-8"?>
<a:theme xmlns:a="http://schemas.openxmlformats.org/drawingml/2006/main" name="Statement Slides">
  <a:themeElements>
    <a:clrScheme name="KA_Corporat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999999"/>
      </a:accent1>
      <a:accent2>
        <a:srgbClr val="333333"/>
      </a:accent2>
      <a:accent3>
        <a:srgbClr val="0C0C0C"/>
      </a:accent3>
      <a:accent4>
        <a:srgbClr val="4C4C4C"/>
      </a:accent4>
      <a:accent5>
        <a:srgbClr val="666666"/>
      </a:accent5>
      <a:accent6>
        <a:srgbClr val="7F7F7F"/>
      </a:accent6>
      <a:hlink>
        <a:srgbClr val="999999"/>
      </a:hlink>
      <a:folHlink>
        <a:srgbClr val="999999"/>
      </a:folHlink>
    </a:clrScheme>
    <a:fontScheme name="KA_I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0" rIns="0" bIns="0" rtlCol="0">
        <a:noAutofit/>
      </a:bodyPr>
      <a:lstStyle>
        <a:defPPr>
          <a:defRPr sz="1200">
            <a:latin typeface="Arial" panose="020B0604020202020204" pitchFamily="34" charset="0"/>
            <a:cs typeface="Arial" panose="020B06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KA Corporate Template (16-9).potx" id="{680946BA-62FE-497B-A2C8-44C20871E42E}" vid="{C8F8FDF4-003F-424C-AFF1-5063BA4A2C26}"/>
    </a:ext>
  </a:extLst>
</a:theme>
</file>

<file path=ppt/theme/theme6.xml><?xml version="1.0" encoding="utf-8"?>
<a:theme xmlns:a="http://schemas.openxmlformats.org/drawingml/2006/main" name="Divider Slides">
  <a:themeElements>
    <a:clrScheme name="KA_Corporat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999999"/>
      </a:accent1>
      <a:accent2>
        <a:srgbClr val="333333"/>
      </a:accent2>
      <a:accent3>
        <a:srgbClr val="0C0C0C"/>
      </a:accent3>
      <a:accent4>
        <a:srgbClr val="4C4C4C"/>
      </a:accent4>
      <a:accent5>
        <a:srgbClr val="666666"/>
      </a:accent5>
      <a:accent6>
        <a:srgbClr val="7F7F7F"/>
      </a:accent6>
      <a:hlink>
        <a:srgbClr val="999999"/>
      </a:hlink>
      <a:folHlink>
        <a:srgbClr val="999999"/>
      </a:folHlink>
    </a:clrScheme>
    <a:fontScheme name="KA_I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0" rIns="0" bIns="0" rtlCol="0">
        <a:noAutofit/>
      </a:bodyPr>
      <a:lstStyle>
        <a:defPPr>
          <a:defRPr sz="1200">
            <a:latin typeface="Arial" panose="020B0604020202020204" pitchFamily="34" charset="0"/>
            <a:cs typeface="Arial" panose="020B06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KA Corporate Template (16-9).potx" id="{680946BA-62FE-497B-A2C8-44C20871E42E}" vid="{4EDD28D9-C041-460F-B221-5C8E5E8F2066}"/>
    </a:ext>
  </a:extLst>
</a:theme>
</file>

<file path=ppt/theme/theme7.xml><?xml version="1.0" encoding="utf-8"?>
<a:theme xmlns:a="http://schemas.openxmlformats.org/drawingml/2006/main" name="Picture Divider Slides">
  <a:themeElements>
    <a:clrScheme name="KA_Corporat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999999"/>
      </a:accent1>
      <a:accent2>
        <a:srgbClr val="333333"/>
      </a:accent2>
      <a:accent3>
        <a:srgbClr val="0C0C0C"/>
      </a:accent3>
      <a:accent4>
        <a:srgbClr val="4C4C4C"/>
      </a:accent4>
      <a:accent5>
        <a:srgbClr val="666666"/>
      </a:accent5>
      <a:accent6>
        <a:srgbClr val="7F7F7F"/>
      </a:accent6>
      <a:hlink>
        <a:srgbClr val="999999"/>
      </a:hlink>
      <a:folHlink>
        <a:srgbClr val="999999"/>
      </a:folHlink>
    </a:clrScheme>
    <a:fontScheme name="KA_I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0" rIns="0" bIns="0" rtlCol="0">
        <a:noAutofit/>
      </a:bodyPr>
      <a:lstStyle>
        <a:defPPr>
          <a:defRPr sz="1200">
            <a:latin typeface="Arial" panose="020B0604020202020204" pitchFamily="34" charset="0"/>
            <a:cs typeface="Arial" panose="020B06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KA Corporate Template (16-9).potx" id="{680946BA-62FE-497B-A2C8-44C20871E42E}" vid="{0F2C692E-C9E9-42AD-820A-8EBBD6783FB3}"/>
    </a:ext>
  </a:extLst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3040403CD855C4D83C08F36D8A6D909" ma:contentTypeVersion="1" ma:contentTypeDescription="Create a new document." ma:contentTypeScope="" ma:versionID="753240eb67d12d36ebcf1b27d94c0b34">
  <xsd:schema xmlns:xsd="http://www.w3.org/2001/XMLSchema" xmlns:p="http://schemas.microsoft.com/office/2006/metadata/properties" xmlns:ns2="0022f8ec-3f00-426d-93ee-d3acfc45c7e8" targetNamespace="http://schemas.microsoft.com/office/2006/metadata/properties" ma:root="true" ma:fieldsID="92addc61d3e6f11238d6331d421b48fb" ns2:_="">
    <xsd:import namespace="0022f8ec-3f00-426d-93ee-d3acfc45c7e8"/>
    <xsd:element name="properties">
      <xsd:complexType>
        <xsd:sequence>
          <xsd:element name="documentManagement">
            <xsd:complexType>
              <xsd:all>
                <xsd:element ref="ns2:Comments" minOccurs="0"/>
              </xsd:all>
            </xsd:complexType>
          </xsd:element>
        </xsd:sequence>
      </xsd:complexType>
    </xsd:element>
  </xsd:schema>
  <xsd:schema xmlns:xsd="http://www.w3.org/2001/XMLSchema" xmlns:dms="http://schemas.microsoft.com/office/2006/documentManagement/types" targetNamespace="0022f8ec-3f00-426d-93ee-d3acfc45c7e8" elementFormDefault="qualified">
    <xsd:import namespace="http://schemas.microsoft.com/office/2006/documentManagement/types"/>
    <xsd:element name="Comments" ma:index="8" nillable="true" ma:displayName="Comments" ma:internalName="Comments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>
    <Comments xmlns="0022f8ec-3f00-426d-93ee-d3acfc45c7e8" xsi:nil="true"/>
  </documentManagement>
</p:properties>
</file>

<file path=customXml/itemProps1.xml><?xml version="1.0" encoding="utf-8"?>
<ds:datastoreItem xmlns:ds="http://schemas.openxmlformats.org/officeDocument/2006/customXml" ds:itemID="{1DF3A4AA-C028-47D1-8ACC-7C6E575C4D3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022f8ec-3f00-426d-93ee-d3acfc45c7e8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2.xml><?xml version="1.0" encoding="utf-8"?>
<ds:datastoreItem xmlns:ds="http://schemas.openxmlformats.org/officeDocument/2006/customXml" ds:itemID="{9805FC7A-8BAC-45E6-962C-90F60726B7A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D5381E0-A03D-4EFF-95F8-630EF324ED7F}">
  <ds:schemaRefs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purl.org/dc/elements/1.1/"/>
    <ds:schemaRef ds:uri="http://schemas.microsoft.com/office/2006/metadata/properties"/>
    <ds:schemaRef ds:uri="0022f8ec-3f00-426d-93ee-d3acfc45c7e8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KA Corporate Template (16-9)</Template>
  <TotalTime>198</TotalTime>
  <Words>611</Words>
  <Application>Microsoft Office PowerPoint</Application>
  <PresentationFormat>On-screen Show (16:9)</PresentationFormat>
  <Paragraphs>64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8</vt:i4>
      </vt:variant>
      <vt:variant>
        <vt:lpstr>Slide Titles</vt:lpstr>
      </vt:variant>
      <vt:variant>
        <vt:i4>19</vt:i4>
      </vt:variant>
    </vt:vector>
  </HeadingPairs>
  <TitlesOfParts>
    <vt:vector size="30" baseType="lpstr">
      <vt:lpstr>Arial</vt:lpstr>
      <vt:lpstr>Calibri</vt:lpstr>
      <vt:lpstr>Calibri Light</vt:lpstr>
      <vt:lpstr>KA_Corporate_16-9</vt:lpstr>
      <vt:lpstr>Logo Slides w/ copyright</vt:lpstr>
      <vt:lpstr>Title Slides</vt:lpstr>
      <vt:lpstr>Content Slides</vt:lpstr>
      <vt:lpstr>Statement Slides</vt:lpstr>
      <vt:lpstr>Divider Slides</vt:lpstr>
      <vt:lpstr>Picture Divider Slides</vt:lpstr>
      <vt:lpstr>Office Theme</vt:lpstr>
      <vt:lpstr>PowerPoint Presentation</vt:lpstr>
      <vt:lpstr>POST WORLD BLOG LAUNCH APRIL – JULY  </vt:lpstr>
      <vt:lpstr>Roughly 40% of IM’s employees are reading (conservative est.) Direct and scroll (est.)  High interest topics: GTM/regional changes, new hires, IN2, training  View glossary starting on slide 13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 pageview is defined as a view of a page on your site that is being tracked by the Analytics tracking code. If a user clicks reload after reaching the page, this is counted as an additional pageview. If a user navigates to a different page and then returns to the original page, a second pageview is recorded as well.  A unique pageview, as seen in the Content Overview report, aggregates pageviews that are generated by the same user during the same session. A unique pageview represents the number of sessions during which that page was viewed one or more times.</vt:lpstr>
      <vt:lpstr>Source: Every referral to a web site has an origin, or source. Possible sources include: “google” (the name of a search engine), “facebook.com” (the name of a referring site), “spring_newsletter” (the name of one of your newsletters), and “direct” (users that typed your URL directly into their browser, or who had bookmarked your site).  Medium: Every referral to a website also has a medium. Possible medium include: “organic” (unpaid search), “cpc” (cost per click, i.e. paid search), “referral” (referral), “email” (the name of a custom medium you have created), “none” (direct traffic has a medium of “none”).</vt:lpstr>
      <vt:lpstr>Direct: In general, indicates visits where users navigated directly to the URL or the source of the visit is unknown; determined by a source of direct and medium of (not set) or (none) 2. Referral: Indicates traffic where users clicked a link from another site, excluding major search engines; determined by medium of referral 3. Social: Indicates visits from social networks (Facebook, Twitter, etc.) Determined when Social Source Referral matches “yes;” Google Analytics also places these in the referral “bucket” matching a list of known social sources or when medium matches social, social-network, social-media, sm, social network, or social media 4. Organic Search: Indicates visits from unpaid search results; determined by medium of “organic”  SOURCE: https://megalytic.com/blog/understanding-google-analytics-channels</vt:lpstr>
      <vt:lpstr>Default.aspx Its/sitepgages/default.htm – 246 (not set) – 121 /blogpost.aspx?ID=181 – 23 Intranet04/sitePages/home.htm – 23 Intranet02 – 14 /worldBlogHome – 10 </vt:lpstr>
      <vt:lpstr>MS Online KA SharePoint Learning Library Yammer Bring/Organic MSN/Referral Alarisoneclick.com Mysalesforce.com Yahoo/Organic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Melissa Carducci</dc:creator>
  <cp:keywords>Corporate</cp:keywords>
  <dc:description>Built by www.mediasterling.com</dc:description>
  <cp:lastModifiedBy>Melissa Hess-Carducci</cp:lastModifiedBy>
  <cp:revision>31</cp:revision>
  <dcterms:created xsi:type="dcterms:W3CDTF">2017-08-17T14:06:10Z</dcterms:created>
  <dcterms:modified xsi:type="dcterms:W3CDTF">2018-05-01T17:58:55Z</dcterms:modified>
</cp:coreProperties>
</file>